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8" r:id="rId4"/>
    <p:sldId id="257" r:id="rId5"/>
    <p:sldId id="275" r:id="rId6"/>
    <p:sldId id="265" r:id="rId7"/>
    <p:sldId id="269" r:id="rId8"/>
    <p:sldId id="274" r:id="rId9"/>
    <p:sldId id="267" r:id="rId10"/>
    <p:sldId id="270" r:id="rId11"/>
    <p:sldId id="268" r:id="rId12"/>
    <p:sldId id="273" r:id="rId13"/>
    <p:sldId id="272" r:id="rId14"/>
    <p:sldId id="271" r:id="rId15"/>
    <p:sldId id="276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6"/>
    <p:restoredTop sz="94755"/>
  </p:normalViewPr>
  <p:slideViewPr>
    <p:cSldViewPr snapToGrid="0" snapToObjects="1">
      <p:cViewPr varScale="1">
        <p:scale>
          <a:sx n="78" d="100"/>
          <a:sy n="78" d="100"/>
        </p:scale>
        <p:origin x="16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71754-EF22-DB46-A52C-A57925D3CD62}" type="doc">
      <dgm:prSet loTypeId="urn:microsoft.com/office/officeart/2005/8/layout/hierarchy1" loCatId="relationship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439CD8-21DB-7F45-892B-029E56919577}">
      <dgm:prSet/>
      <dgm:spPr/>
      <dgm:t>
        <a:bodyPr/>
        <a:lstStyle/>
        <a:p>
          <a:r>
            <a:rPr lang="en-US" b="1" dirty="0"/>
            <a:t>4,692 Data Points from the NFL and Football Reddit</a:t>
          </a:r>
        </a:p>
      </dgm:t>
    </dgm:pt>
    <dgm:pt modelId="{FBB71450-E00F-324A-9F76-F9F4691B5C0A}" type="parTrans" cxnId="{A9142E33-821C-BB4C-8BAC-B1908E62AC2E}">
      <dgm:prSet/>
      <dgm:spPr/>
      <dgm:t>
        <a:bodyPr/>
        <a:lstStyle/>
        <a:p>
          <a:endParaRPr lang="en-US"/>
        </a:p>
      </dgm:t>
    </dgm:pt>
    <dgm:pt modelId="{5DCE920E-C39E-994F-B7BC-2D2EC723F8DD}" type="sibTrans" cxnId="{A9142E33-821C-BB4C-8BAC-B1908E62AC2E}">
      <dgm:prSet/>
      <dgm:spPr/>
      <dgm:t>
        <a:bodyPr/>
        <a:lstStyle/>
        <a:p>
          <a:endParaRPr lang="en-US"/>
        </a:p>
      </dgm:t>
    </dgm:pt>
    <dgm:pt modelId="{AEC461E8-4533-F741-BC10-FF0F1D37A9C0}">
      <dgm:prSet/>
      <dgm:spPr/>
      <dgm:t>
        <a:bodyPr/>
        <a:lstStyle/>
        <a:p>
          <a:r>
            <a:rPr lang="en-US" b="1" dirty="0"/>
            <a:t>Dropped Unnecessary Columns  and Duplicates</a:t>
          </a:r>
        </a:p>
      </dgm:t>
    </dgm:pt>
    <dgm:pt modelId="{D57A9B67-6CEC-C641-9508-5C98602BEBB9}" type="parTrans" cxnId="{B477A9C3-1842-8847-9F87-E93096FEA111}">
      <dgm:prSet/>
      <dgm:spPr/>
      <dgm:t>
        <a:bodyPr/>
        <a:lstStyle/>
        <a:p>
          <a:endParaRPr lang="en-US"/>
        </a:p>
      </dgm:t>
    </dgm:pt>
    <dgm:pt modelId="{465ACF4A-9C6C-FA4F-9B97-2CCBE8849AE5}" type="sibTrans" cxnId="{B477A9C3-1842-8847-9F87-E93096FEA111}">
      <dgm:prSet/>
      <dgm:spPr/>
      <dgm:t>
        <a:bodyPr/>
        <a:lstStyle/>
        <a:p>
          <a:endParaRPr lang="en-US"/>
        </a:p>
      </dgm:t>
    </dgm:pt>
    <dgm:pt modelId="{045D82E0-B738-5D4E-B0CD-76E9BB0D7FE4}">
      <dgm:prSet/>
      <dgm:spPr/>
      <dgm:t>
        <a:bodyPr/>
        <a:lstStyle/>
        <a:p>
          <a:r>
            <a:rPr lang="en-US" b="1" dirty="0"/>
            <a:t>Remove Stop Words</a:t>
          </a:r>
        </a:p>
      </dgm:t>
    </dgm:pt>
    <dgm:pt modelId="{6F9EDDF3-165D-1A43-8FFE-6F31255524A5}" type="parTrans" cxnId="{E69E1D08-8A32-D14C-9BDA-3704FB8D6ADB}">
      <dgm:prSet/>
      <dgm:spPr/>
      <dgm:t>
        <a:bodyPr/>
        <a:lstStyle/>
        <a:p>
          <a:endParaRPr lang="en-US"/>
        </a:p>
      </dgm:t>
    </dgm:pt>
    <dgm:pt modelId="{D2B302FB-CE10-AE4F-AA07-9C1E4645AAC8}" type="sibTrans" cxnId="{E69E1D08-8A32-D14C-9BDA-3704FB8D6ADB}">
      <dgm:prSet/>
      <dgm:spPr/>
      <dgm:t>
        <a:bodyPr/>
        <a:lstStyle/>
        <a:p>
          <a:endParaRPr lang="en-US"/>
        </a:p>
      </dgm:t>
    </dgm:pt>
    <dgm:pt modelId="{75257C8A-A92A-ED44-8624-06DEB770F503}">
      <dgm:prSet/>
      <dgm:spPr/>
      <dgm:t>
        <a:bodyPr/>
        <a:lstStyle/>
        <a:p>
          <a:r>
            <a:rPr lang="en-US" b="1" dirty="0"/>
            <a:t>Porter Stemmer Words</a:t>
          </a:r>
        </a:p>
      </dgm:t>
    </dgm:pt>
    <dgm:pt modelId="{0BC9672D-790C-2D41-84E6-EE449016294F}" type="parTrans" cxnId="{483BA6ED-22E9-594B-AE35-B35418130DA1}">
      <dgm:prSet/>
      <dgm:spPr/>
      <dgm:t>
        <a:bodyPr/>
        <a:lstStyle/>
        <a:p>
          <a:endParaRPr lang="en-US"/>
        </a:p>
      </dgm:t>
    </dgm:pt>
    <dgm:pt modelId="{42345D16-EDA1-E64B-BF31-F0C78913D1FE}" type="sibTrans" cxnId="{483BA6ED-22E9-594B-AE35-B35418130DA1}">
      <dgm:prSet/>
      <dgm:spPr/>
      <dgm:t>
        <a:bodyPr/>
        <a:lstStyle/>
        <a:p>
          <a:endParaRPr lang="en-US"/>
        </a:p>
      </dgm:t>
    </dgm:pt>
    <dgm:pt modelId="{DED23CB9-D8C9-F946-BF4D-F3A7A730FE5E}">
      <dgm:prSet/>
      <dgm:spPr/>
      <dgm:t>
        <a:bodyPr/>
        <a:lstStyle/>
        <a:p>
          <a:r>
            <a:rPr lang="en-US" b="1" dirty="0"/>
            <a:t>Map NFL and Football subreddits as 0 and 1 respectively</a:t>
          </a:r>
        </a:p>
      </dgm:t>
    </dgm:pt>
    <dgm:pt modelId="{376A5801-EB99-6647-948F-CB6D0D4CEBEA}" type="parTrans" cxnId="{B5EEF7A8-CFE6-2442-AB45-3A1278EF78A9}">
      <dgm:prSet/>
      <dgm:spPr/>
      <dgm:t>
        <a:bodyPr/>
        <a:lstStyle/>
        <a:p>
          <a:endParaRPr lang="en-US"/>
        </a:p>
      </dgm:t>
    </dgm:pt>
    <dgm:pt modelId="{E013A749-FAB9-434D-9075-DFEBA1E8B11C}" type="sibTrans" cxnId="{B5EEF7A8-CFE6-2442-AB45-3A1278EF78A9}">
      <dgm:prSet/>
      <dgm:spPr/>
      <dgm:t>
        <a:bodyPr/>
        <a:lstStyle/>
        <a:p>
          <a:endParaRPr lang="en-US"/>
        </a:p>
      </dgm:t>
    </dgm:pt>
    <dgm:pt modelId="{59F0F138-5267-9C4C-BE49-B556FB658135}" type="pres">
      <dgm:prSet presAssocID="{5B071754-EF22-DB46-A52C-A57925D3CD6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FFCAD5-78B7-3944-BA71-666CF1B8A48A}" type="pres">
      <dgm:prSet presAssocID="{4E439CD8-21DB-7F45-892B-029E56919577}" presName="hierRoot1" presStyleCnt="0"/>
      <dgm:spPr/>
    </dgm:pt>
    <dgm:pt modelId="{B2DD9825-2B9E-2B43-B480-3B402D45C808}" type="pres">
      <dgm:prSet presAssocID="{4E439CD8-21DB-7F45-892B-029E56919577}" presName="composite" presStyleCnt="0"/>
      <dgm:spPr/>
    </dgm:pt>
    <dgm:pt modelId="{134BBE23-6214-FF4F-B612-07A0FA275AE2}" type="pres">
      <dgm:prSet presAssocID="{4E439CD8-21DB-7F45-892B-029E56919577}" presName="background" presStyleLbl="node0" presStyleIdx="0" presStyleCnt="1"/>
      <dgm:spPr/>
    </dgm:pt>
    <dgm:pt modelId="{9B9AEDF9-5F78-3940-B41D-0786348E66CC}" type="pres">
      <dgm:prSet presAssocID="{4E439CD8-21DB-7F45-892B-029E56919577}" presName="text" presStyleLbl="fgAcc0" presStyleIdx="0" presStyleCnt="1">
        <dgm:presLayoutVars>
          <dgm:chPref val="3"/>
        </dgm:presLayoutVars>
      </dgm:prSet>
      <dgm:spPr/>
    </dgm:pt>
    <dgm:pt modelId="{E5F5FD94-3C9A-0549-9A2D-AFEB45247A30}" type="pres">
      <dgm:prSet presAssocID="{4E439CD8-21DB-7F45-892B-029E56919577}" presName="hierChild2" presStyleCnt="0"/>
      <dgm:spPr/>
    </dgm:pt>
    <dgm:pt modelId="{DF38F304-FD5F-F14C-9118-236D555E9ABE}" type="pres">
      <dgm:prSet presAssocID="{D57A9B67-6CEC-C641-9508-5C98602BEBB9}" presName="Name10" presStyleLbl="parChTrans1D2" presStyleIdx="0" presStyleCnt="4"/>
      <dgm:spPr/>
    </dgm:pt>
    <dgm:pt modelId="{D8D43EB3-B2B1-6F45-8CB4-B4683E0F44E1}" type="pres">
      <dgm:prSet presAssocID="{AEC461E8-4533-F741-BC10-FF0F1D37A9C0}" presName="hierRoot2" presStyleCnt="0"/>
      <dgm:spPr/>
    </dgm:pt>
    <dgm:pt modelId="{65F002B5-89F0-DD47-A3BF-F005040B8459}" type="pres">
      <dgm:prSet presAssocID="{AEC461E8-4533-F741-BC10-FF0F1D37A9C0}" presName="composite2" presStyleCnt="0"/>
      <dgm:spPr/>
    </dgm:pt>
    <dgm:pt modelId="{B196449E-774E-5240-8421-4C9B495132FA}" type="pres">
      <dgm:prSet presAssocID="{AEC461E8-4533-F741-BC10-FF0F1D37A9C0}" presName="background2" presStyleLbl="node2" presStyleIdx="0" presStyleCnt="4"/>
      <dgm:spPr/>
    </dgm:pt>
    <dgm:pt modelId="{6FD9003B-6025-C448-AA7D-96DF47F90F9B}" type="pres">
      <dgm:prSet presAssocID="{AEC461E8-4533-F741-BC10-FF0F1D37A9C0}" presName="text2" presStyleLbl="fgAcc2" presStyleIdx="0" presStyleCnt="4">
        <dgm:presLayoutVars>
          <dgm:chPref val="3"/>
        </dgm:presLayoutVars>
      </dgm:prSet>
      <dgm:spPr/>
    </dgm:pt>
    <dgm:pt modelId="{A658D831-1040-564B-8FF0-03620F10A10D}" type="pres">
      <dgm:prSet presAssocID="{AEC461E8-4533-F741-BC10-FF0F1D37A9C0}" presName="hierChild3" presStyleCnt="0"/>
      <dgm:spPr/>
    </dgm:pt>
    <dgm:pt modelId="{A7C48344-6B2C-7C47-872D-EFDFB9564C98}" type="pres">
      <dgm:prSet presAssocID="{6F9EDDF3-165D-1A43-8FFE-6F31255524A5}" presName="Name10" presStyleLbl="parChTrans1D2" presStyleIdx="1" presStyleCnt="4"/>
      <dgm:spPr/>
    </dgm:pt>
    <dgm:pt modelId="{9086C3BA-6BF3-6648-9417-6F80EE6FB1B4}" type="pres">
      <dgm:prSet presAssocID="{045D82E0-B738-5D4E-B0CD-76E9BB0D7FE4}" presName="hierRoot2" presStyleCnt="0"/>
      <dgm:spPr/>
    </dgm:pt>
    <dgm:pt modelId="{BDBAE990-5DD2-0344-8D7A-50B8535B6ACD}" type="pres">
      <dgm:prSet presAssocID="{045D82E0-B738-5D4E-B0CD-76E9BB0D7FE4}" presName="composite2" presStyleCnt="0"/>
      <dgm:spPr/>
    </dgm:pt>
    <dgm:pt modelId="{035DBD47-1529-E646-BD3D-52EA2086AA36}" type="pres">
      <dgm:prSet presAssocID="{045D82E0-B738-5D4E-B0CD-76E9BB0D7FE4}" presName="background2" presStyleLbl="node2" presStyleIdx="1" presStyleCnt="4"/>
      <dgm:spPr/>
    </dgm:pt>
    <dgm:pt modelId="{DB5C89A0-631C-6747-A64D-4CD31D3AC3DA}" type="pres">
      <dgm:prSet presAssocID="{045D82E0-B738-5D4E-B0CD-76E9BB0D7FE4}" presName="text2" presStyleLbl="fgAcc2" presStyleIdx="1" presStyleCnt="4">
        <dgm:presLayoutVars>
          <dgm:chPref val="3"/>
        </dgm:presLayoutVars>
      </dgm:prSet>
      <dgm:spPr/>
    </dgm:pt>
    <dgm:pt modelId="{20396DF2-6F6B-6240-91E4-20804C7FEF9A}" type="pres">
      <dgm:prSet presAssocID="{045D82E0-B738-5D4E-B0CD-76E9BB0D7FE4}" presName="hierChild3" presStyleCnt="0"/>
      <dgm:spPr/>
    </dgm:pt>
    <dgm:pt modelId="{77FBBFED-85C0-F545-ADBC-C6BA53112C96}" type="pres">
      <dgm:prSet presAssocID="{0BC9672D-790C-2D41-84E6-EE449016294F}" presName="Name10" presStyleLbl="parChTrans1D2" presStyleIdx="2" presStyleCnt="4"/>
      <dgm:spPr/>
    </dgm:pt>
    <dgm:pt modelId="{5187A6C0-B6CB-1144-A916-A81433292722}" type="pres">
      <dgm:prSet presAssocID="{75257C8A-A92A-ED44-8624-06DEB770F503}" presName="hierRoot2" presStyleCnt="0"/>
      <dgm:spPr/>
    </dgm:pt>
    <dgm:pt modelId="{D01775FC-E835-F840-BDCA-DD59A526FE26}" type="pres">
      <dgm:prSet presAssocID="{75257C8A-A92A-ED44-8624-06DEB770F503}" presName="composite2" presStyleCnt="0"/>
      <dgm:spPr/>
    </dgm:pt>
    <dgm:pt modelId="{240A47B3-4E3B-9B45-BCAC-FDDD8816B0EB}" type="pres">
      <dgm:prSet presAssocID="{75257C8A-A92A-ED44-8624-06DEB770F503}" presName="background2" presStyleLbl="node2" presStyleIdx="2" presStyleCnt="4"/>
      <dgm:spPr/>
    </dgm:pt>
    <dgm:pt modelId="{A3BAD5BF-46A7-5F4C-BC6F-7C3B7BA27994}" type="pres">
      <dgm:prSet presAssocID="{75257C8A-A92A-ED44-8624-06DEB770F503}" presName="text2" presStyleLbl="fgAcc2" presStyleIdx="2" presStyleCnt="4">
        <dgm:presLayoutVars>
          <dgm:chPref val="3"/>
        </dgm:presLayoutVars>
      </dgm:prSet>
      <dgm:spPr/>
    </dgm:pt>
    <dgm:pt modelId="{CD93F4EB-694F-3D48-8303-8B9198BAC641}" type="pres">
      <dgm:prSet presAssocID="{75257C8A-A92A-ED44-8624-06DEB770F503}" presName="hierChild3" presStyleCnt="0"/>
      <dgm:spPr/>
    </dgm:pt>
    <dgm:pt modelId="{2D5282BB-9399-AE4A-ADAC-27B0AE558B00}" type="pres">
      <dgm:prSet presAssocID="{376A5801-EB99-6647-948F-CB6D0D4CEBEA}" presName="Name10" presStyleLbl="parChTrans1D2" presStyleIdx="3" presStyleCnt="4"/>
      <dgm:spPr/>
    </dgm:pt>
    <dgm:pt modelId="{63A2D70F-B328-7848-A90E-714C92437230}" type="pres">
      <dgm:prSet presAssocID="{DED23CB9-D8C9-F946-BF4D-F3A7A730FE5E}" presName="hierRoot2" presStyleCnt="0"/>
      <dgm:spPr/>
    </dgm:pt>
    <dgm:pt modelId="{EEF24ABE-C70E-0648-BC48-796FD0C6E78B}" type="pres">
      <dgm:prSet presAssocID="{DED23CB9-D8C9-F946-BF4D-F3A7A730FE5E}" presName="composite2" presStyleCnt="0"/>
      <dgm:spPr/>
    </dgm:pt>
    <dgm:pt modelId="{CE6A769D-A32B-C04F-B4DF-981A3439F577}" type="pres">
      <dgm:prSet presAssocID="{DED23CB9-D8C9-F946-BF4D-F3A7A730FE5E}" presName="background2" presStyleLbl="node2" presStyleIdx="3" presStyleCnt="4"/>
      <dgm:spPr/>
    </dgm:pt>
    <dgm:pt modelId="{22C23073-15F9-8146-92ED-59BFD56F626C}" type="pres">
      <dgm:prSet presAssocID="{DED23CB9-D8C9-F946-BF4D-F3A7A730FE5E}" presName="text2" presStyleLbl="fgAcc2" presStyleIdx="3" presStyleCnt="4">
        <dgm:presLayoutVars>
          <dgm:chPref val="3"/>
        </dgm:presLayoutVars>
      </dgm:prSet>
      <dgm:spPr/>
    </dgm:pt>
    <dgm:pt modelId="{CBC17B6E-FBC4-EF48-AC06-2A26D6415CFB}" type="pres">
      <dgm:prSet presAssocID="{DED23CB9-D8C9-F946-BF4D-F3A7A730FE5E}" presName="hierChild3" presStyleCnt="0"/>
      <dgm:spPr/>
    </dgm:pt>
  </dgm:ptLst>
  <dgm:cxnLst>
    <dgm:cxn modelId="{4D3D2407-12F0-F24A-AFE1-B7048CBB8058}" type="presOf" srcId="{D57A9B67-6CEC-C641-9508-5C98602BEBB9}" destId="{DF38F304-FD5F-F14C-9118-236D555E9ABE}" srcOrd="0" destOrd="0" presId="urn:microsoft.com/office/officeart/2005/8/layout/hierarchy1"/>
    <dgm:cxn modelId="{E69E1D08-8A32-D14C-9BDA-3704FB8D6ADB}" srcId="{4E439CD8-21DB-7F45-892B-029E56919577}" destId="{045D82E0-B738-5D4E-B0CD-76E9BB0D7FE4}" srcOrd="1" destOrd="0" parTransId="{6F9EDDF3-165D-1A43-8FFE-6F31255524A5}" sibTransId="{D2B302FB-CE10-AE4F-AA07-9C1E4645AAC8}"/>
    <dgm:cxn modelId="{E0C69A0E-0972-224C-8E65-C4EC3A952238}" type="presOf" srcId="{0BC9672D-790C-2D41-84E6-EE449016294F}" destId="{77FBBFED-85C0-F545-ADBC-C6BA53112C96}" srcOrd="0" destOrd="0" presId="urn:microsoft.com/office/officeart/2005/8/layout/hierarchy1"/>
    <dgm:cxn modelId="{708CEC1B-503A-F949-81D8-7BE79A76CB76}" type="presOf" srcId="{045D82E0-B738-5D4E-B0CD-76E9BB0D7FE4}" destId="{DB5C89A0-631C-6747-A64D-4CD31D3AC3DA}" srcOrd="0" destOrd="0" presId="urn:microsoft.com/office/officeart/2005/8/layout/hierarchy1"/>
    <dgm:cxn modelId="{A9142E33-821C-BB4C-8BAC-B1908E62AC2E}" srcId="{5B071754-EF22-DB46-A52C-A57925D3CD62}" destId="{4E439CD8-21DB-7F45-892B-029E56919577}" srcOrd="0" destOrd="0" parTransId="{FBB71450-E00F-324A-9F76-F9F4691B5C0A}" sibTransId="{5DCE920E-C39E-994F-B7BC-2D2EC723F8DD}"/>
    <dgm:cxn modelId="{83609665-70DF-8D4D-AF6C-98010BEBD86B}" type="presOf" srcId="{5B071754-EF22-DB46-A52C-A57925D3CD62}" destId="{59F0F138-5267-9C4C-BE49-B556FB658135}" srcOrd="0" destOrd="0" presId="urn:microsoft.com/office/officeart/2005/8/layout/hierarchy1"/>
    <dgm:cxn modelId="{21D97776-2713-CA4A-8144-CFBBA5FCF25D}" type="presOf" srcId="{AEC461E8-4533-F741-BC10-FF0F1D37A9C0}" destId="{6FD9003B-6025-C448-AA7D-96DF47F90F9B}" srcOrd="0" destOrd="0" presId="urn:microsoft.com/office/officeart/2005/8/layout/hierarchy1"/>
    <dgm:cxn modelId="{3D62648E-7C0E-7548-82B8-E3F64A48AA33}" type="presOf" srcId="{4E439CD8-21DB-7F45-892B-029E56919577}" destId="{9B9AEDF9-5F78-3940-B41D-0786348E66CC}" srcOrd="0" destOrd="0" presId="urn:microsoft.com/office/officeart/2005/8/layout/hierarchy1"/>
    <dgm:cxn modelId="{64EEA58F-DFB1-3D4C-8E9D-B2318D16B0EE}" type="presOf" srcId="{6F9EDDF3-165D-1A43-8FFE-6F31255524A5}" destId="{A7C48344-6B2C-7C47-872D-EFDFB9564C98}" srcOrd="0" destOrd="0" presId="urn:microsoft.com/office/officeart/2005/8/layout/hierarchy1"/>
    <dgm:cxn modelId="{5018519E-4615-9E4E-9991-B95F92889B28}" type="presOf" srcId="{376A5801-EB99-6647-948F-CB6D0D4CEBEA}" destId="{2D5282BB-9399-AE4A-ADAC-27B0AE558B00}" srcOrd="0" destOrd="0" presId="urn:microsoft.com/office/officeart/2005/8/layout/hierarchy1"/>
    <dgm:cxn modelId="{B5EEF7A8-CFE6-2442-AB45-3A1278EF78A9}" srcId="{4E439CD8-21DB-7F45-892B-029E56919577}" destId="{DED23CB9-D8C9-F946-BF4D-F3A7A730FE5E}" srcOrd="3" destOrd="0" parTransId="{376A5801-EB99-6647-948F-CB6D0D4CEBEA}" sibTransId="{E013A749-FAB9-434D-9075-DFEBA1E8B11C}"/>
    <dgm:cxn modelId="{16469BBF-3519-CD47-AA22-63FB325E0C7B}" type="presOf" srcId="{75257C8A-A92A-ED44-8624-06DEB770F503}" destId="{A3BAD5BF-46A7-5F4C-BC6F-7C3B7BA27994}" srcOrd="0" destOrd="0" presId="urn:microsoft.com/office/officeart/2005/8/layout/hierarchy1"/>
    <dgm:cxn modelId="{B477A9C3-1842-8847-9F87-E93096FEA111}" srcId="{4E439CD8-21DB-7F45-892B-029E56919577}" destId="{AEC461E8-4533-F741-BC10-FF0F1D37A9C0}" srcOrd="0" destOrd="0" parTransId="{D57A9B67-6CEC-C641-9508-5C98602BEBB9}" sibTransId="{465ACF4A-9C6C-FA4F-9B97-2CCBE8849AE5}"/>
    <dgm:cxn modelId="{483BA6ED-22E9-594B-AE35-B35418130DA1}" srcId="{4E439CD8-21DB-7F45-892B-029E56919577}" destId="{75257C8A-A92A-ED44-8624-06DEB770F503}" srcOrd="2" destOrd="0" parTransId="{0BC9672D-790C-2D41-84E6-EE449016294F}" sibTransId="{42345D16-EDA1-E64B-BF31-F0C78913D1FE}"/>
    <dgm:cxn modelId="{39D01EF2-1081-0F4C-9F54-71EE601294BD}" type="presOf" srcId="{DED23CB9-D8C9-F946-BF4D-F3A7A730FE5E}" destId="{22C23073-15F9-8146-92ED-59BFD56F626C}" srcOrd="0" destOrd="0" presId="urn:microsoft.com/office/officeart/2005/8/layout/hierarchy1"/>
    <dgm:cxn modelId="{9B64704C-085D-6F4C-BCB9-9325DBD2278D}" type="presParOf" srcId="{59F0F138-5267-9C4C-BE49-B556FB658135}" destId="{04FFCAD5-78B7-3944-BA71-666CF1B8A48A}" srcOrd="0" destOrd="0" presId="urn:microsoft.com/office/officeart/2005/8/layout/hierarchy1"/>
    <dgm:cxn modelId="{F0BBD811-20B8-C94F-A809-4720DBAB35E3}" type="presParOf" srcId="{04FFCAD5-78B7-3944-BA71-666CF1B8A48A}" destId="{B2DD9825-2B9E-2B43-B480-3B402D45C808}" srcOrd="0" destOrd="0" presId="urn:microsoft.com/office/officeart/2005/8/layout/hierarchy1"/>
    <dgm:cxn modelId="{8BCFD810-E26E-C740-9B4E-8937DE08B252}" type="presParOf" srcId="{B2DD9825-2B9E-2B43-B480-3B402D45C808}" destId="{134BBE23-6214-FF4F-B612-07A0FA275AE2}" srcOrd="0" destOrd="0" presId="urn:microsoft.com/office/officeart/2005/8/layout/hierarchy1"/>
    <dgm:cxn modelId="{224C9E49-FC65-B64E-A1C3-19E062142DEF}" type="presParOf" srcId="{B2DD9825-2B9E-2B43-B480-3B402D45C808}" destId="{9B9AEDF9-5F78-3940-B41D-0786348E66CC}" srcOrd="1" destOrd="0" presId="urn:microsoft.com/office/officeart/2005/8/layout/hierarchy1"/>
    <dgm:cxn modelId="{8D2C4E99-E645-094E-93E7-EBCAF117C87C}" type="presParOf" srcId="{04FFCAD5-78B7-3944-BA71-666CF1B8A48A}" destId="{E5F5FD94-3C9A-0549-9A2D-AFEB45247A30}" srcOrd="1" destOrd="0" presId="urn:microsoft.com/office/officeart/2005/8/layout/hierarchy1"/>
    <dgm:cxn modelId="{3B765F9B-B990-FB47-BBC8-70E60890E5FD}" type="presParOf" srcId="{E5F5FD94-3C9A-0549-9A2D-AFEB45247A30}" destId="{DF38F304-FD5F-F14C-9118-236D555E9ABE}" srcOrd="0" destOrd="0" presId="urn:microsoft.com/office/officeart/2005/8/layout/hierarchy1"/>
    <dgm:cxn modelId="{098FD314-5AD0-BF47-A134-7A1376836D4A}" type="presParOf" srcId="{E5F5FD94-3C9A-0549-9A2D-AFEB45247A30}" destId="{D8D43EB3-B2B1-6F45-8CB4-B4683E0F44E1}" srcOrd="1" destOrd="0" presId="urn:microsoft.com/office/officeart/2005/8/layout/hierarchy1"/>
    <dgm:cxn modelId="{21CD8719-F350-EF4B-BDB2-9EED565BAC26}" type="presParOf" srcId="{D8D43EB3-B2B1-6F45-8CB4-B4683E0F44E1}" destId="{65F002B5-89F0-DD47-A3BF-F005040B8459}" srcOrd="0" destOrd="0" presId="urn:microsoft.com/office/officeart/2005/8/layout/hierarchy1"/>
    <dgm:cxn modelId="{5FC5514C-269F-4C4E-8324-8F03CF69A5A7}" type="presParOf" srcId="{65F002B5-89F0-DD47-A3BF-F005040B8459}" destId="{B196449E-774E-5240-8421-4C9B495132FA}" srcOrd="0" destOrd="0" presId="urn:microsoft.com/office/officeart/2005/8/layout/hierarchy1"/>
    <dgm:cxn modelId="{C67A12C7-AB4F-BA4D-A038-453AD518B09A}" type="presParOf" srcId="{65F002B5-89F0-DD47-A3BF-F005040B8459}" destId="{6FD9003B-6025-C448-AA7D-96DF47F90F9B}" srcOrd="1" destOrd="0" presId="urn:microsoft.com/office/officeart/2005/8/layout/hierarchy1"/>
    <dgm:cxn modelId="{13F93156-643A-A049-9887-0A237A064DD5}" type="presParOf" srcId="{D8D43EB3-B2B1-6F45-8CB4-B4683E0F44E1}" destId="{A658D831-1040-564B-8FF0-03620F10A10D}" srcOrd="1" destOrd="0" presId="urn:microsoft.com/office/officeart/2005/8/layout/hierarchy1"/>
    <dgm:cxn modelId="{F7BD9401-FFB1-3546-8566-D9D2341A5CE4}" type="presParOf" srcId="{E5F5FD94-3C9A-0549-9A2D-AFEB45247A30}" destId="{A7C48344-6B2C-7C47-872D-EFDFB9564C98}" srcOrd="2" destOrd="0" presId="urn:microsoft.com/office/officeart/2005/8/layout/hierarchy1"/>
    <dgm:cxn modelId="{160375FA-F451-F348-A232-658919CC3870}" type="presParOf" srcId="{E5F5FD94-3C9A-0549-9A2D-AFEB45247A30}" destId="{9086C3BA-6BF3-6648-9417-6F80EE6FB1B4}" srcOrd="3" destOrd="0" presId="urn:microsoft.com/office/officeart/2005/8/layout/hierarchy1"/>
    <dgm:cxn modelId="{2DAC68A8-D245-BC4C-BBA3-7B6506CF29AD}" type="presParOf" srcId="{9086C3BA-6BF3-6648-9417-6F80EE6FB1B4}" destId="{BDBAE990-5DD2-0344-8D7A-50B8535B6ACD}" srcOrd="0" destOrd="0" presId="urn:microsoft.com/office/officeart/2005/8/layout/hierarchy1"/>
    <dgm:cxn modelId="{4078CA3D-7AB9-084B-9E5B-037AA1A1424C}" type="presParOf" srcId="{BDBAE990-5DD2-0344-8D7A-50B8535B6ACD}" destId="{035DBD47-1529-E646-BD3D-52EA2086AA36}" srcOrd="0" destOrd="0" presId="urn:microsoft.com/office/officeart/2005/8/layout/hierarchy1"/>
    <dgm:cxn modelId="{3DAF0731-2130-0246-A7C1-3E9BF6301DB7}" type="presParOf" srcId="{BDBAE990-5DD2-0344-8D7A-50B8535B6ACD}" destId="{DB5C89A0-631C-6747-A64D-4CD31D3AC3DA}" srcOrd="1" destOrd="0" presId="urn:microsoft.com/office/officeart/2005/8/layout/hierarchy1"/>
    <dgm:cxn modelId="{46F0247B-D5EC-F941-B476-A0CA9CC78F4C}" type="presParOf" srcId="{9086C3BA-6BF3-6648-9417-6F80EE6FB1B4}" destId="{20396DF2-6F6B-6240-91E4-20804C7FEF9A}" srcOrd="1" destOrd="0" presId="urn:microsoft.com/office/officeart/2005/8/layout/hierarchy1"/>
    <dgm:cxn modelId="{A9A4F3DA-3B94-BE41-9CA3-5D562F01A02A}" type="presParOf" srcId="{E5F5FD94-3C9A-0549-9A2D-AFEB45247A30}" destId="{77FBBFED-85C0-F545-ADBC-C6BA53112C96}" srcOrd="4" destOrd="0" presId="urn:microsoft.com/office/officeart/2005/8/layout/hierarchy1"/>
    <dgm:cxn modelId="{81B36C85-4317-6F41-A650-4A1DD381B71D}" type="presParOf" srcId="{E5F5FD94-3C9A-0549-9A2D-AFEB45247A30}" destId="{5187A6C0-B6CB-1144-A916-A81433292722}" srcOrd="5" destOrd="0" presId="urn:microsoft.com/office/officeart/2005/8/layout/hierarchy1"/>
    <dgm:cxn modelId="{06776D12-0EB6-364A-9ED5-4961B67C2FE5}" type="presParOf" srcId="{5187A6C0-B6CB-1144-A916-A81433292722}" destId="{D01775FC-E835-F840-BDCA-DD59A526FE26}" srcOrd="0" destOrd="0" presId="urn:microsoft.com/office/officeart/2005/8/layout/hierarchy1"/>
    <dgm:cxn modelId="{9718FF64-AC36-0143-9EB7-72682364F9AF}" type="presParOf" srcId="{D01775FC-E835-F840-BDCA-DD59A526FE26}" destId="{240A47B3-4E3B-9B45-BCAC-FDDD8816B0EB}" srcOrd="0" destOrd="0" presId="urn:microsoft.com/office/officeart/2005/8/layout/hierarchy1"/>
    <dgm:cxn modelId="{71A8DE8A-0741-8043-9A81-391499A0FCBE}" type="presParOf" srcId="{D01775FC-E835-F840-BDCA-DD59A526FE26}" destId="{A3BAD5BF-46A7-5F4C-BC6F-7C3B7BA27994}" srcOrd="1" destOrd="0" presId="urn:microsoft.com/office/officeart/2005/8/layout/hierarchy1"/>
    <dgm:cxn modelId="{58EDD8DD-509B-7540-8FD1-76DB2076133B}" type="presParOf" srcId="{5187A6C0-B6CB-1144-A916-A81433292722}" destId="{CD93F4EB-694F-3D48-8303-8B9198BAC641}" srcOrd="1" destOrd="0" presId="urn:microsoft.com/office/officeart/2005/8/layout/hierarchy1"/>
    <dgm:cxn modelId="{5F35775C-E7E3-8A4E-AF5F-8522CF9D2C64}" type="presParOf" srcId="{E5F5FD94-3C9A-0549-9A2D-AFEB45247A30}" destId="{2D5282BB-9399-AE4A-ADAC-27B0AE558B00}" srcOrd="6" destOrd="0" presId="urn:microsoft.com/office/officeart/2005/8/layout/hierarchy1"/>
    <dgm:cxn modelId="{B947E1CE-D466-C342-A537-A1EBE6528502}" type="presParOf" srcId="{E5F5FD94-3C9A-0549-9A2D-AFEB45247A30}" destId="{63A2D70F-B328-7848-A90E-714C92437230}" srcOrd="7" destOrd="0" presId="urn:microsoft.com/office/officeart/2005/8/layout/hierarchy1"/>
    <dgm:cxn modelId="{7D5087FF-7CC7-7F45-97A1-2D021732ADB9}" type="presParOf" srcId="{63A2D70F-B328-7848-A90E-714C92437230}" destId="{EEF24ABE-C70E-0648-BC48-796FD0C6E78B}" srcOrd="0" destOrd="0" presId="urn:microsoft.com/office/officeart/2005/8/layout/hierarchy1"/>
    <dgm:cxn modelId="{21F2C1C9-8BBD-E548-96A8-FC443CBA64D7}" type="presParOf" srcId="{EEF24ABE-C70E-0648-BC48-796FD0C6E78B}" destId="{CE6A769D-A32B-C04F-B4DF-981A3439F577}" srcOrd="0" destOrd="0" presId="urn:microsoft.com/office/officeart/2005/8/layout/hierarchy1"/>
    <dgm:cxn modelId="{D9243F29-BB95-D745-8B8B-88488314A765}" type="presParOf" srcId="{EEF24ABE-C70E-0648-BC48-796FD0C6E78B}" destId="{22C23073-15F9-8146-92ED-59BFD56F626C}" srcOrd="1" destOrd="0" presId="urn:microsoft.com/office/officeart/2005/8/layout/hierarchy1"/>
    <dgm:cxn modelId="{6F827A3E-DE43-1743-BC75-32C2030C3957}" type="presParOf" srcId="{63A2D70F-B328-7848-A90E-714C92437230}" destId="{CBC17B6E-FBC4-EF48-AC06-2A26D6415CF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A4EE8F-129C-8440-B238-F3DDDD94C79A}" type="doc">
      <dgm:prSet loTypeId="urn:microsoft.com/office/officeart/2009/3/layout/SubStepProces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007E4-54BC-5A49-8BEA-CDC4F6DAF96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/>
            <a:t>~61%</a:t>
          </a:r>
        </a:p>
      </dgm:t>
    </dgm:pt>
    <dgm:pt modelId="{3E98A909-CBCF-D443-8D96-2A5664BBEFBB}" type="parTrans" cxnId="{61B94B94-65FB-A045-B1E6-27D4AF473244}">
      <dgm:prSet/>
      <dgm:spPr/>
      <dgm:t>
        <a:bodyPr/>
        <a:lstStyle/>
        <a:p>
          <a:endParaRPr lang="en-US"/>
        </a:p>
      </dgm:t>
    </dgm:pt>
    <dgm:pt modelId="{4167677D-B5D7-AA4C-BC44-3F447A3F00F8}" type="sibTrans" cxnId="{61B94B94-65FB-A045-B1E6-27D4AF473244}">
      <dgm:prSet/>
      <dgm:spPr/>
      <dgm:t>
        <a:bodyPr/>
        <a:lstStyle/>
        <a:p>
          <a:endParaRPr lang="en-US"/>
        </a:p>
      </dgm:t>
    </dgm:pt>
    <dgm:pt modelId="{A6884A14-E42B-D04F-BA8C-CF3301E62513}">
      <dgm:prSet/>
      <dgm:spPr/>
      <dgm:t>
        <a:bodyPr/>
        <a:lstStyle/>
        <a:p>
          <a:r>
            <a:rPr lang="en-US" dirty="0"/>
            <a:t>Total NFL Reddit’s comments pulled:  2,859</a:t>
          </a:r>
        </a:p>
      </dgm:t>
    </dgm:pt>
    <dgm:pt modelId="{C1BDF1CC-49A3-3647-98FC-7DC944E591D5}" type="parTrans" cxnId="{EE92D497-D5A9-944D-9E63-2FE21DC74168}">
      <dgm:prSet/>
      <dgm:spPr/>
      <dgm:t>
        <a:bodyPr/>
        <a:lstStyle/>
        <a:p>
          <a:endParaRPr lang="en-US"/>
        </a:p>
      </dgm:t>
    </dgm:pt>
    <dgm:pt modelId="{7E1151F1-5B47-FB40-8FB1-8E11D71B71D5}" type="sibTrans" cxnId="{EE92D497-D5A9-944D-9E63-2FE21DC74168}">
      <dgm:prSet/>
      <dgm:spPr/>
      <dgm:t>
        <a:bodyPr/>
        <a:lstStyle/>
        <a:p>
          <a:endParaRPr lang="en-US"/>
        </a:p>
      </dgm:t>
    </dgm:pt>
    <dgm:pt modelId="{5A3F071C-F48F-4B48-BFB4-473BDEB73D46}">
      <dgm:prSet/>
      <dgm:spPr/>
      <dgm:t>
        <a:bodyPr/>
        <a:lstStyle/>
        <a:p>
          <a:r>
            <a:rPr lang="en-US"/>
            <a:t>Total Football Reddit’s comments pulled:  1,833</a:t>
          </a:r>
        </a:p>
      </dgm:t>
    </dgm:pt>
    <dgm:pt modelId="{514870FB-1B8F-F041-B054-9E080BB6B894}" type="parTrans" cxnId="{0F7BACFB-3C4D-0D4B-A443-E1F387EEC69D}">
      <dgm:prSet/>
      <dgm:spPr/>
      <dgm:t>
        <a:bodyPr/>
        <a:lstStyle/>
        <a:p>
          <a:endParaRPr lang="en-US"/>
        </a:p>
      </dgm:t>
    </dgm:pt>
    <dgm:pt modelId="{0DE3A888-A405-6542-80F1-11BDAB2EDDA8}" type="sibTrans" cxnId="{0F7BACFB-3C4D-0D4B-A443-E1F387EEC69D}">
      <dgm:prSet/>
      <dgm:spPr/>
      <dgm:t>
        <a:bodyPr/>
        <a:lstStyle/>
        <a:p>
          <a:endParaRPr lang="en-US"/>
        </a:p>
      </dgm:t>
    </dgm:pt>
    <dgm:pt modelId="{5644F582-4BB5-9941-AD8F-CCFA5ACE1570}" type="pres">
      <dgm:prSet presAssocID="{02A4EE8F-129C-8440-B238-F3DDDD94C79A}" presName="Name0" presStyleCnt="0">
        <dgm:presLayoutVars>
          <dgm:chMax val="7"/>
          <dgm:dir/>
          <dgm:animOne val="branch"/>
        </dgm:presLayoutVars>
      </dgm:prSet>
      <dgm:spPr/>
    </dgm:pt>
    <dgm:pt modelId="{CE5E916D-2E98-3541-AA08-E25A980E5195}" type="pres">
      <dgm:prSet presAssocID="{F81007E4-54BC-5A49-8BEA-CDC4F6DAF96C}" presName="parTx1" presStyleLbl="node1" presStyleIdx="0" presStyleCnt="1"/>
      <dgm:spPr/>
    </dgm:pt>
    <dgm:pt modelId="{1A9A3892-C241-824B-A258-D207F3438F67}" type="pres">
      <dgm:prSet presAssocID="{F81007E4-54BC-5A49-8BEA-CDC4F6DAF96C}" presName="spPre1" presStyleCnt="0"/>
      <dgm:spPr/>
    </dgm:pt>
    <dgm:pt modelId="{2186959A-52FB-C446-95CE-6A97B918192C}" type="pres">
      <dgm:prSet presAssocID="{F81007E4-54BC-5A49-8BEA-CDC4F6DAF96C}" presName="chLin1" presStyleCnt="0"/>
      <dgm:spPr/>
    </dgm:pt>
    <dgm:pt modelId="{BC1F5F49-E83E-A742-8FF3-E865CA3CA877}" type="pres">
      <dgm:prSet presAssocID="{C1BDF1CC-49A3-3647-98FC-7DC944E591D5}" presName="Name11" presStyleLbl="parChTrans1D1" presStyleIdx="0" presStyleCnt="4"/>
      <dgm:spPr>
        <a:ln>
          <a:solidFill>
            <a:schemeClr val="tx1"/>
          </a:solidFill>
        </a:ln>
      </dgm:spPr>
    </dgm:pt>
    <dgm:pt modelId="{F58310F1-F250-B744-9B44-85E302FFD387}" type="pres">
      <dgm:prSet presAssocID="{A6884A14-E42B-D04F-BA8C-CF3301E62513}" presName="txAndLines1" presStyleCnt="0"/>
      <dgm:spPr/>
    </dgm:pt>
    <dgm:pt modelId="{3BDFA319-9A29-3840-BED7-76D10A51F5B2}" type="pres">
      <dgm:prSet presAssocID="{A6884A14-E42B-D04F-BA8C-CF3301E62513}" presName="anchor1" presStyleCnt="0"/>
      <dgm:spPr/>
    </dgm:pt>
    <dgm:pt modelId="{56577E56-ACF9-E944-9D7D-5D51FAC0DAC0}" type="pres">
      <dgm:prSet presAssocID="{A6884A14-E42B-D04F-BA8C-CF3301E62513}" presName="backup1" presStyleCnt="0"/>
      <dgm:spPr/>
    </dgm:pt>
    <dgm:pt modelId="{8B81815B-9946-4C47-B711-7C8ABFA64AD8}" type="pres">
      <dgm:prSet presAssocID="{A6884A14-E42B-D04F-BA8C-CF3301E62513}" presName="preLine1" presStyleLbl="parChTrans1D1" presStyleIdx="1" presStyleCnt="4"/>
      <dgm:spPr>
        <a:ln>
          <a:solidFill>
            <a:schemeClr val="tx1"/>
          </a:solidFill>
        </a:ln>
      </dgm:spPr>
    </dgm:pt>
    <dgm:pt modelId="{9D3FC6E3-0AD6-CA4E-82A0-D8288DF9BE07}" type="pres">
      <dgm:prSet presAssocID="{A6884A14-E42B-D04F-BA8C-CF3301E62513}" presName="desTx1" presStyleLbl="revTx" presStyleIdx="0" presStyleCnt="0">
        <dgm:presLayoutVars>
          <dgm:bulletEnabled val="1"/>
        </dgm:presLayoutVars>
      </dgm:prSet>
      <dgm:spPr/>
    </dgm:pt>
    <dgm:pt modelId="{3BBE21D3-9DBE-FA4C-83DC-10E929410139}" type="pres">
      <dgm:prSet presAssocID="{514870FB-1B8F-F041-B054-9E080BB6B894}" presName="Name11" presStyleLbl="parChTrans1D1" presStyleIdx="2" presStyleCnt="4"/>
      <dgm:spPr>
        <a:ln>
          <a:solidFill>
            <a:schemeClr val="tx1"/>
          </a:solidFill>
        </a:ln>
      </dgm:spPr>
    </dgm:pt>
    <dgm:pt modelId="{01D4CD8E-BE0E-ED4B-B884-E42BFD53FCF5}" type="pres">
      <dgm:prSet presAssocID="{5A3F071C-F48F-4B48-BFB4-473BDEB73D46}" presName="txAndLines1" presStyleCnt="0"/>
      <dgm:spPr/>
    </dgm:pt>
    <dgm:pt modelId="{6B1C0898-0467-124F-84F2-94C37C968316}" type="pres">
      <dgm:prSet presAssocID="{5A3F071C-F48F-4B48-BFB4-473BDEB73D46}" presName="anchor1" presStyleCnt="0"/>
      <dgm:spPr/>
    </dgm:pt>
    <dgm:pt modelId="{E7666F4C-7AC3-644B-8DC9-1F2D72C87859}" type="pres">
      <dgm:prSet presAssocID="{5A3F071C-F48F-4B48-BFB4-473BDEB73D46}" presName="backup1" presStyleCnt="0"/>
      <dgm:spPr/>
    </dgm:pt>
    <dgm:pt modelId="{3EFAF331-5763-BF49-ABA4-CCCABCCAC5A2}" type="pres">
      <dgm:prSet presAssocID="{5A3F071C-F48F-4B48-BFB4-473BDEB73D46}" presName="preLine1" presStyleLbl="parChTrans1D1" presStyleIdx="3" presStyleCnt="4"/>
      <dgm:spPr>
        <a:ln>
          <a:solidFill>
            <a:schemeClr val="tx1"/>
          </a:solidFill>
        </a:ln>
      </dgm:spPr>
    </dgm:pt>
    <dgm:pt modelId="{C9847EF9-D280-2A43-9983-B520A9470187}" type="pres">
      <dgm:prSet presAssocID="{5A3F071C-F48F-4B48-BFB4-473BDEB73D46}" presName="desTx1" presStyleLbl="revTx" presStyleIdx="0" presStyleCnt="0">
        <dgm:presLayoutVars>
          <dgm:bulletEnabled val="1"/>
        </dgm:presLayoutVars>
      </dgm:prSet>
      <dgm:spPr/>
    </dgm:pt>
  </dgm:ptLst>
  <dgm:cxnLst>
    <dgm:cxn modelId="{7F3CA108-34F5-054F-A7AE-DFE8B060BA58}" type="presOf" srcId="{A6884A14-E42B-D04F-BA8C-CF3301E62513}" destId="{9D3FC6E3-0AD6-CA4E-82A0-D8288DF9BE07}" srcOrd="0" destOrd="0" presId="urn:microsoft.com/office/officeart/2009/3/layout/SubStepProcess"/>
    <dgm:cxn modelId="{8411DE5D-A1A5-0948-AFE2-4DD87B51C0DE}" type="presOf" srcId="{5A3F071C-F48F-4B48-BFB4-473BDEB73D46}" destId="{C9847EF9-D280-2A43-9983-B520A9470187}" srcOrd="0" destOrd="0" presId="urn:microsoft.com/office/officeart/2009/3/layout/SubStepProcess"/>
    <dgm:cxn modelId="{61B94B94-65FB-A045-B1E6-27D4AF473244}" srcId="{02A4EE8F-129C-8440-B238-F3DDDD94C79A}" destId="{F81007E4-54BC-5A49-8BEA-CDC4F6DAF96C}" srcOrd="0" destOrd="0" parTransId="{3E98A909-CBCF-D443-8D96-2A5664BBEFBB}" sibTransId="{4167677D-B5D7-AA4C-BC44-3F447A3F00F8}"/>
    <dgm:cxn modelId="{EE92D497-D5A9-944D-9E63-2FE21DC74168}" srcId="{F81007E4-54BC-5A49-8BEA-CDC4F6DAF96C}" destId="{A6884A14-E42B-D04F-BA8C-CF3301E62513}" srcOrd="0" destOrd="0" parTransId="{C1BDF1CC-49A3-3647-98FC-7DC944E591D5}" sibTransId="{7E1151F1-5B47-FB40-8FB1-8E11D71B71D5}"/>
    <dgm:cxn modelId="{4CA420E6-C10B-C342-BE96-9BCE12C0A46F}" type="presOf" srcId="{F81007E4-54BC-5A49-8BEA-CDC4F6DAF96C}" destId="{CE5E916D-2E98-3541-AA08-E25A980E5195}" srcOrd="0" destOrd="0" presId="urn:microsoft.com/office/officeart/2009/3/layout/SubStepProcess"/>
    <dgm:cxn modelId="{0F7BACFB-3C4D-0D4B-A443-E1F387EEC69D}" srcId="{F81007E4-54BC-5A49-8BEA-CDC4F6DAF96C}" destId="{5A3F071C-F48F-4B48-BFB4-473BDEB73D46}" srcOrd="1" destOrd="0" parTransId="{514870FB-1B8F-F041-B054-9E080BB6B894}" sibTransId="{0DE3A888-A405-6542-80F1-11BDAB2EDDA8}"/>
    <dgm:cxn modelId="{80FE31FD-F308-0D42-9BEB-96F16026A2CD}" type="presOf" srcId="{02A4EE8F-129C-8440-B238-F3DDDD94C79A}" destId="{5644F582-4BB5-9941-AD8F-CCFA5ACE1570}" srcOrd="0" destOrd="0" presId="urn:microsoft.com/office/officeart/2009/3/layout/SubStepProcess"/>
    <dgm:cxn modelId="{097E579C-F02E-DD4C-ACD4-235CA294D616}" type="presParOf" srcId="{5644F582-4BB5-9941-AD8F-CCFA5ACE1570}" destId="{CE5E916D-2E98-3541-AA08-E25A980E5195}" srcOrd="0" destOrd="0" presId="urn:microsoft.com/office/officeart/2009/3/layout/SubStepProcess"/>
    <dgm:cxn modelId="{FE65FAEC-F188-934E-82F2-7083C7ECD5EF}" type="presParOf" srcId="{5644F582-4BB5-9941-AD8F-CCFA5ACE1570}" destId="{1A9A3892-C241-824B-A258-D207F3438F67}" srcOrd="1" destOrd="0" presId="urn:microsoft.com/office/officeart/2009/3/layout/SubStepProcess"/>
    <dgm:cxn modelId="{348F525E-531E-8D47-A0DF-D17A13F1C464}" type="presParOf" srcId="{5644F582-4BB5-9941-AD8F-CCFA5ACE1570}" destId="{2186959A-52FB-C446-95CE-6A97B918192C}" srcOrd="2" destOrd="0" presId="urn:microsoft.com/office/officeart/2009/3/layout/SubStepProcess"/>
    <dgm:cxn modelId="{427FA9E7-24BC-094A-9237-146990DDF6BC}" type="presParOf" srcId="{2186959A-52FB-C446-95CE-6A97B918192C}" destId="{BC1F5F49-E83E-A742-8FF3-E865CA3CA877}" srcOrd="0" destOrd="0" presId="urn:microsoft.com/office/officeart/2009/3/layout/SubStepProcess"/>
    <dgm:cxn modelId="{910D48C3-0C75-D446-BC99-D9CB6FB6F84E}" type="presParOf" srcId="{2186959A-52FB-C446-95CE-6A97B918192C}" destId="{F58310F1-F250-B744-9B44-85E302FFD387}" srcOrd="1" destOrd="0" presId="urn:microsoft.com/office/officeart/2009/3/layout/SubStepProcess"/>
    <dgm:cxn modelId="{431E1F81-2773-7441-BE5C-8F29EE03C238}" type="presParOf" srcId="{F58310F1-F250-B744-9B44-85E302FFD387}" destId="{3BDFA319-9A29-3840-BED7-76D10A51F5B2}" srcOrd="0" destOrd="0" presId="urn:microsoft.com/office/officeart/2009/3/layout/SubStepProcess"/>
    <dgm:cxn modelId="{044055B0-67A0-1A4E-8FD2-8186058ADFAA}" type="presParOf" srcId="{F58310F1-F250-B744-9B44-85E302FFD387}" destId="{56577E56-ACF9-E944-9D7D-5D51FAC0DAC0}" srcOrd="1" destOrd="0" presId="urn:microsoft.com/office/officeart/2009/3/layout/SubStepProcess"/>
    <dgm:cxn modelId="{7E374AB5-C276-874B-A311-0CFFE5657C1A}" type="presParOf" srcId="{F58310F1-F250-B744-9B44-85E302FFD387}" destId="{8B81815B-9946-4C47-B711-7C8ABFA64AD8}" srcOrd="2" destOrd="0" presId="urn:microsoft.com/office/officeart/2009/3/layout/SubStepProcess"/>
    <dgm:cxn modelId="{0636E47A-AF49-ED42-B598-080C222FE992}" type="presParOf" srcId="{F58310F1-F250-B744-9B44-85E302FFD387}" destId="{9D3FC6E3-0AD6-CA4E-82A0-D8288DF9BE07}" srcOrd="3" destOrd="0" presId="urn:microsoft.com/office/officeart/2009/3/layout/SubStepProcess"/>
    <dgm:cxn modelId="{49DCF009-C2CC-1149-BD26-85408370E212}" type="presParOf" srcId="{2186959A-52FB-C446-95CE-6A97B918192C}" destId="{3BBE21D3-9DBE-FA4C-83DC-10E929410139}" srcOrd="2" destOrd="0" presId="urn:microsoft.com/office/officeart/2009/3/layout/SubStepProcess"/>
    <dgm:cxn modelId="{F554D71C-D544-8340-999C-5A4C7A16AB6D}" type="presParOf" srcId="{2186959A-52FB-C446-95CE-6A97B918192C}" destId="{01D4CD8E-BE0E-ED4B-B884-E42BFD53FCF5}" srcOrd="3" destOrd="0" presId="urn:microsoft.com/office/officeart/2009/3/layout/SubStepProcess"/>
    <dgm:cxn modelId="{7E9701F4-189F-A34E-9C21-5A6A73CC7B6D}" type="presParOf" srcId="{01D4CD8E-BE0E-ED4B-B884-E42BFD53FCF5}" destId="{6B1C0898-0467-124F-84F2-94C37C968316}" srcOrd="0" destOrd="0" presId="urn:microsoft.com/office/officeart/2009/3/layout/SubStepProcess"/>
    <dgm:cxn modelId="{AB1C8A29-C6FF-234B-8A66-6F3D3B910FF2}" type="presParOf" srcId="{01D4CD8E-BE0E-ED4B-B884-E42BFD53FCF5}" destId="{E7666F4C-7AC3-644B-8DC9-1F2D72C87859}" srcOrd="1" destOrd="0" presId="urn:microsoft.com/office/officeart/2009/3/layout/SubStepProcess"/>
    <dgm:cxn modelId="{97D3600A-F77C-DA46-8F77-3D1BD4D70CFA}" type="presParOf" srcId="{01D4CD8E-BE0E-ED4B-B884-E42BFD53FCF5}" destId="{3EFAF331-5763-BF49-ABA4-CCCABCCAC5A2}" srcOrd="2" destOrd="0" presId="urn:microsoft.com/office/officeart/2009/3/layout/SubStepProcess"/>
    <dgm:cxn modelId="{482A936A-2F96-994A-9098-EEC227856CBE}" type="presParOf" srcId="{01D4CD8E-BE0E-ED4B-B884-E42BFD53FCF5}" destId="{C9847EF9-D280-2A43-9983-B520A9470187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8DF0F2-944C-B243-A960-BFE542C99431}" type="doc">
      <dgm:prSet loTypeId="urn:microsoft.com/office/officeart/2005/8/layout/process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6A7D29-1F7B-B34F-BA89-EAD349A14D98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700" b="1" baseline="0" dirty="0"/>
            <a:t>Accuracy</a:t>
          </a:r>
          <a:r>
            <a:rPr lang="en-US" sz="3000" b="1" baseline="0" dirty="0"/>
            <a:t> </a:t>
          </a:r>
        </a:p>
      </dgm:t>
    </dgm:pt>
    <dgm:pt modelId="{C3B05CA0-F58E-6049-8F97-7B53CE7090F5}" type="parTrans" cxnId="{BA9383C8-1C1C-7F4D-8E83-D06A206118AB}">
      <dgm:prSet/>
      <dgm:spPr/>
      <dgm:t>
        <a:bodyPr/>
        <a:lstStyle/>
        <a:p>
          <a:endParaRPr lang="en-US"/>
        </a:p>
      </dgm:t>
    </dgm:pt>
    <dgm:pt modelId="{3719199A-04AF-014D-A7A3-C25B8BAC5CD1}" type="sibTrans" cxnId="{BA9383C8-1C1C-7F4D-8E83-D06A206118AB}">
      <dgm:prSet/>
      <dgm:spPr/>
      <dgm:t>
        <a:bodyPr/>
        <a:lstStyle/>
        <a:p>
          <a:endParaRPr lang="en-US"/>
        </a:p>
      </dgm:t>
    </dgm:pt>
    <dgm:pt modelId="{DE74F84A-9DA8-CD43-8F63-AF676427D606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88.1%</a:t>
          </a:r>
        </a:p>
      </dgm:t>
    </dgm:pt>
    <dgm:pt modelId="{32FB624C-D685-8446-AAEE-56865D6B47F8}" type="parTrans" cxnId="{6CD1820E-6CC7-C347-94A8-8AC1870AE704}">
      <dgm:prSet/>
      <dgm:spPr/>
      <dgm:t>
        <a:bodyPr/>
        <a:lstStyle/>
        <a:p>
          <a:endParaRPr lang="en-US"/>
        </a:p>
      </dgm:t>
    </dgm:pt>
    <dgm:pt modelId="{D16343BC-920B-3447-855F-D9529F07B3D0}" type="sibTrans" cxnId="{6CD1820E-6CC7-C347-94A8-8AC1870AE704}">
      <dgm:prSet/>
      <dgm:spPr/>
      <dgm:t>
        <a:bodyPr/>
        <a:lstStyle/>
        <a:p>
          <a:endParaRPr lang="en-US"/>
        </a:p>
      </dgm:t>
    </dgm:pt>
    <dgm:pt modelId="{0304B82F-93B4-A949-B98B-0647B72615B8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700" b="1" baseline="0" dirty="0"/>
            <a:t>Misclassification</a:t>
          </a:r>
          <a:endParaRPr lang="en-US" sz="2700" dirty="0"/>
        </a:p>
      </dgm:t>
    </dgm:pt>
    <dgm:pt modelId="{26E0B162-4050-4041-A3C9-7D9D53B783D5}" type="parTrans" cxnId="{E1558131-3E09-914F-8FD0-1A6CF237ECDF}">
      <dgm:prSet/>
      <dgm:spPr/>
      <dgm:t>
        <a:bodyPr/>
        <a:lstStyle/>
        <a:p>
          <a:endParaRPr lang="en-US"/>
        </a:p>
      </dgm:t>
    </dgm:pt>
    <dgm:pt modelId="{AD5A4784-A558-9347-AA0C-761C4F03F4A5}" type="sibTrans" cxnId="{E1558131-3E09-914F-8FD0-1A6CF237ECDF}">
      <dgm:prSet/>
      <dgm:spPr/>
      <dgm:t>
        <a:bodyPr/>
        <a:lstStyle/>
        <a:p>
          <a:endParaRPr lang="en-US"/>
        </a:p>
      </dgm:t>
    </dgm:pt>
    <dgm:pt modelId="{93A8C5CD-FEA7-4C4B-8411-2D1B1D94B06B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700" b="1" dirty="0"/>
            <a:t>Sensitivity:</a:t>
          </a:r>
        </a:p>
      </dgm:t>
    </dgm:pt>
    <dgm:pt modelId="{0D7811B6-D870-E444-BD4D-5CA68981D9F6}" type="parTrans" cxnId="{B034A275-7FBD-F84A-82F6-299E7CD61625}">
      <dgm:prSet/>
      <dgm:spPr/>
      <dgm:t>
        <a:bodyPr/>
        <a:lstStyle/>
        <a:p>
          <a:endParaRPr lang="en-US"/>
        </a:p>
      </dgm:t>
    </dgm:pt>
    <dgm:pt modelId="{2449D5B8-450A-D74C-BAAB-BB22132001A1}" type="sibTrans" cxnId="{B034A275-7FBD-F84A-82F6-299E7CD61625}">
      <dgm:prSet/>
      <dgm:spPr/>
      <dgm:t>
        <a:bodyPr/>
        <a:lstStyle/>
        <a:p>
          <a:endParaRPr lang="en-US"/>
        </a:p>
      </dgm:t>
    </dgm:pt>
    <dgm:pt modelId="{4581768B-A019-0B45-906D-472EEBF75A8A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700" b="1" dirty="0"/>
            <a:t>Specificity</a:t>
          </a:r>
          <a:r>
            <a:rPr lang="en-US" sz="1600" b="1" dirty="0"/>
            <a:t>:</a:t>
          </a:r>
        </a:p>
      </dgm:t>
    </dgm:pt>
    <dgm:pt modelId="{042BA4A6-0516-AB47-9AF8-71839D209CF4}" type="parTrans" cxnId="{E452129D-8C6E-5B42-9B19-B308EFB3B0D0}">
      <dgm:prSet/>
      <dgm:spPr/>
      <dgm:t>
        <a:bodyPr/>
        <a:lstStyle/>
        <a:p>
          <a:endParaRPr lang="en-US"/>
        </a:p>
      </dgm:t>
    </dgm:pt>
    <dgm:pt modelId="{3C2C3B21-32D0-2749-B5BF-48AFBB6EFDCB}" type="sibTrans" cxnId="{E452129D-8C6E-5B42-9B19-B308EFB3B0D0}">
      <dgm:prSet/>
      <dgm:spPr/>
      <dgm:t>
        <a:bodyPr/>
        <a:lstStyle/>
        <a:p>
          <a:endParaRPr lang="en-US"/>
        </a:p>
      </dgm:t>
    </dgm:pt>
    <dgm:pt modelId="{99FC8998-4AEC-0745-B659-EDBEAF1BAD6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11.9%</a:t>
          </a:r>
        </a:p>
      </dgm:t>
    </dgm:pt>
    <dgm:pt modelId="{A18336F2-D157-6C45-922C-44E4EC8E5E62}" type="parTrans" cxnId="{A942BD93-CAAB-854F-9F3C-EAB6D07015A6}">
      <dgm:prSet/>
      <dgm:spPr/>
      <dgm:t>
        <a:bodyPr/>
        <a:lstStyle/>
        <a:p>
          <a:endParaRPr lang="en-US"/>
        </a:p>
      </dgm:t>
    </dgm:pt>
    <dgm:pt modelId="{D338DA39-9A7D-1541-9D39-EA33B7577CC9}" type="sibTrans" cxnId="{A942BD93-CAAB-854F-9F3C-EAB6D07015A6}">
      <dgm:prSet/>
      <dgm:spPr/>
      <dgm:t>
        <a:bodyPr/>
        <a:lstStyle/>
        <a:p>
          <a:endParaRPr lang="en-US"/>
        </a:p>
      </dgm:t>
    </dgm:pt>
    <dgm:pt modelId="{14B84538-B03C-3F46-B212-95208394F9B3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82.8%</a:t>
          </a:r>
        </a:p>
      </dgm:t>
    </dgm:pt>
    <dgm:pt modelId="{C181E82F-7D1A-9946-894D-BDE6EDC5B26F}" type="parTrans" cxnId="{76FA6D6C-5F4F-9B4A-9E1E-22BB2C53CCAE}">
      <dgm:prSet/>
      <dgm:spPr/>
      <dgm:t>
        <a:bodyPr/>
        <a:lstStyle/>
        <a:p>
          <a:endParaRPr lang="en-US"/>
        </a:p>
      </dgm:t>
    </dgm:pt>
    <dgm:pt modelId="{0FFCD01F-07EC-9240-80E6-C9323ADF23C1}" type="sibTrans" cxnId="{76FA6D6C-5F4F-9B4A-9E1E-22BB2C53CCAE}">
      <dgm:prSet/>
      <dgm:spPr/>
      <dgm:t>
        <a:bodyPr/>
        <a:lstStyle/>
        <a:p>
          <a:endParaRPr lang="en-US"/>
        </a:p>
      </dgm:t>
    </dgm:pt>
    <dgm:pt modelId="{BD8CA0E2-2AD1-AB42-9A78-7795E718A4FA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91.5%</a:t>
          </a:r>
        </a:p>
      </dgm:t>
    </dgm:pt>
    <dgm:pt modelId="{C95FD7D4-45C9-C048-8A92-61E74DA6669B}" type="parTrans" cxnId="{04859925-CA51-474F-BCB7-7349D90A0926}">
      <dgm:prSet/>
      <dgm:spPr/>
      <dgm:t>
        <a:bodyPr/>
        <a:lstStyle/>
        <a:p>
          <a:endParaRPr lang="en-US"/>
        </a:p>
      </dgm:t>
    </dgm:pt>
    <dgm:pt modelId="{8A481C6E-1FC1-E44B-BCD0-35ED4A4C5013}" type="sibTrans" cxnId="{04859925-CA51-474F-BCB7-7349D90A0926}">
      <dgm:prSet/>
      <dgm:spPr/>
      <dgm:t>
        <a:bodyPr/>
        <a:lstStyle/>
        <a:p>
          <a:endParaRPr lang="en-US"/>
        </a:p>
      </dgm:t>
    </dgm:pt>
    <dgm:pt modelId="{E4BD64B6-56D1-3C47-BA1E-ACE2CCFA5CE8}" type="pres">
      <dgm:prSet presAssocID="{328DF0F2-944C-B243-A960-BFE542C99431}" presName="Name0" presStyleCnt="0">
        <dgm:presLayoutVars>
          <dgm:dir/>
          <dgm:animLvl val="lvl"/>
          <dgm:resizeHandles val="exact"/>
        </dgm:presLayoutVars>
      </dgm:prSet>
      <dgm:spPr/>
    </dgm:pt>
    <dgm:pt modelId="{9557B865-E649-6141-896F-E21C138EC15C}" type="pres">
      <dgm:prSet presAssocID="{4581768B-A019-0B45-906D-472EEBF75A8A}" presName="boxAndChildren" presStyleCnt="0"/>
      <dgm:spPr/>
    </dgm:pt>
    <dgm:pt modelId="{44F0E98C-2C8E-1648-9298-9FA0FEF392FD}" type="pres">
      <dgm:prSet presAssocID="{4581768B-A019-0B45-906D-472EEBF75A8A}" presName="parentTextBox" presStyleLbl="node1" presStyleIdx="0" presStyleCnt="4"/>
      <dgm:spPr/>
    </dgm:pt>
    <dgm:pt modelId="{EC581E51-E0CD-6942-9BA2-69FA210C6730}" type="pres">
      <dgm:prSet presAssocID="{4581768B-A019-0B45-906D-472EEBF75A8A}" presName="entireBox" presStyleLbl="node1" presStyleIdx="0" presStyleCnt="4"/>
      <dgm:spPr/>
    </dgm:pt>
    <dgm:pt modelId="{A85D9902-78B0-064D-8A20-862EE6E13393}" type="pres">
      <dgm:prSet presAssocID="{4581768B-A019-0B45-906D-472EEBF75A8A}" presName="descendantBox" presStyleCnt="0"/>
      <dgm:spPr/>
    </dgm:pt>
    <dgm:pt modelId="{69892FE2-CF51-8F41-839F-52EF3CA880E6}" type="pres">
      <dgm:prSet presAssocID="{BD8CA0E2-2AD1-AB42-9A78-7795E718A4FA}" presName="childTextBox" presStyleLbl="fgAccFollowNode1" presStyleIdx="0" presStyleCnt="4">
        <dgm:presLayoutVars>
          <dgm:bulletEnabled val="1"/>
        </dgm:presLayoutVars>
      </dgm:prSet>
      <dgm:spPr/>
    </dgm:pt>
    <dgm:pt modelId="{877B7BE2-F188-E54A-A3B9-A62DA6EC2E50}" type="pres">
      <dgm:prSet presAssocID="{2449D5B8-450A-D74C-BAAB-BB22132001A1}" presName="sp" presStyleCnt="0"/>
      <dgm:spPr/>
    </dgm:pt>
    <dgm:pt modelId="{C3B6B8D6-38A1-3148-B54C-6877908EF1FD}" type="pres">
      <dgm:prSet presAssocID="{93A8C5CD-FEA7-4C4B-8411-2D1B1D94B06B}" presName="arrowAndChildren" presStyleCnt="0"/>
      <dgm:spPr/>
    </dgm:pt>
    <dgm:pt modelId="{B548C4CC-FEFC-054E-ABC1-FE612EB84CC0}" type="pres">
      <dgm:prSet presAssocID="{93A8C5CD-FEA7-4C4B-8411-2D1B1D94B06B}" presName="parentTextArrow" presStyleLbl="node1" presStyleIdx="0" presStyleCnt="4"/>
      <dgm:spPr/>
    </dgm:pt>
    <dgm:pt modelId="{54823584-93CA-8242-98DC-C61FC3014E7B}" type="pres">
      <dgm:prSet presAssocID="{93A8C5CD-FEA7-4C4B-8411-2D1B1D94B06B}" presName="arrow" presStyleLbl="node1" presStyleIdx="1" presStyleCnt="4"/>
      <dgm:spPr/>
    </dgm:pt>
    <dgm:pt modelId="{38C321D9-896A-D54B-B68E-63C4D247C27C}" type="pres">
      <dgm:prSet presAssocID="{93A8C5CD-FEA7-4C4B-8411-2D1B1D94B06B}" presName="descendantArrow" presStyleCnt="0"/>
      <dgm:spPr/>
    </dgm:pt>
    <dgm:pt modelId="{426BB31C-7537-A344-8D78-6735079CA425}" type="pres">
      <dgm:prSet presAssocID="{14B84538-B03C-3F46-B212-95208394F9B3}" presName="childTextArrow" presStyleLbl="fgAccFollowNode1" presStyleIdx="1" presStyleCnt="4">
        <dgm:presLayoutVars>
          <dgm:bulletEnabled val="1"/>
        </dgm:presLayoutVars>
      </dgm:prSet>
      <dgm:spPr/>
    </dgm:pt>
    <dgm:pt modelId="{B2F3675C-F4FF-A64B-B936-D10FA40661B4}" type="pres">
      <dgm:prSet presAssocID="{AD5A4784-A558-9347-AA0C-761C4F03F4A5}" presName="sp" presStyleCnt="0"/>
      <dgm:spPr/>
    </dgm:pt>
    <dgm:pt modelId="{147540A9-2CC9-2E43-BBFA-EDDE7F71DAB4}" type="pres">
      <dgm:prSet presAssocID="{0304B82F-93B4-A949-B98B-0647B72615B8}" presName="arrowAndChildren" presStyleCnt="0"/>
      <dgm:spPr/>
    </dgm:pt>
    <dgm:pt modelId="{A2CB3FFE-D2DA-EC40-8907-4708DE0D20E9}" type="pres">
      <dgm:prSet presAssocID="{0304B82F-93B4-A949-B98B-0647B72615B8}" presName="parentTextArrow" presStyleLbl="node1" presStyleIdx="1" presStyleCnt="4"/>
      <dgm:spPr/>
    </dgm:pt>
    <dgm:pt modelId="{C4842F4E-6BD9-5B4D-A64D-B804897F313B}" type="pres">
      <dgm:prSet presAssocID="{0304B82F-93B4-A949-B98B-0647B72615B8}" presName="arrow" presStyleLbl="node1" presStyleIdx="2" presStyleCnt="4"/>
      <dgm:spPr/>
    </dgm:pt>
    <dgm:pt modelId="{4525FC45-3B7C-884D-8577-9303052E2E49}" type="pres">
      <dgm:prSet presAssocID="{0304B82F-93B4-A949-B98B-0647B72615B8}" presName="descendantArrow" presStyleCnt="0"/>
      <dgm:spPr/>
    </dgm:pt>
    <dgm:pt modelId="{36D21AEF-8932-2048-AE57-60E7C203027B}" type="pres">
      <dgm:prSet presAssocID="{99FC8998-4AEC-0745-B659-EDBEAF1BAD6F}" presName="childTextArrow" presStyleLbl="fgAccFollowNode1" presStyleIdx="2" presStyleCnt="4">
        <dgm:presLayoutVars>
          <dgm:bulletEnabled val="1"/>
        </dgm:presLayoutVars>
      </dgm:prSet>
      <dgm:spPr/>
    </dgm:pt>
    <dgm:pt modelId="{4A072440-149C-B14E-93FA-E6D4B09B312F}" type="pres">
      <dgm:prSet presAssocID="{3719199A-04AF-014D-A7A3-C25B8BAC5CD1}" presName="sp" presStyleCnt="0"/>
      <dgm:spPr/>
    </dgm:pt>
    <dgm:pt modelId="{CE20C9CE-87DF-3646-B6F9-CCA4048FBB64}" type="pres">
      <dgm:prSet presAssocID="{BB6A7D29-1F7B-B34F-BA89-EAD349A14D98}" presName="arrowAndChildren" presStyleCnt="0"/>
      <dgm:spPr/>
    </dgm:pt>
    <dgm:pt modelId="{D6332FDF-EF75-8F4A-9B93-FD1BEA27AE65}" type="pres">
      <dgm:prSet presAssocID="{BB6A7D29-1F7B-B34F-BA89-EAD349A14D98}" presName="parentTextArrow" presStyleLbl="node1" presStyleIdx="2" presStyleCnt="4"/>
      <dgm:spPr/>
    </dgm:pt>
    <dgm:pt modelId="{FF26EC41-1F87-AB42-BFEB-D1F43E78A485}" type="pres">
      <dgm:prSet presAssocID="{BB6A7D29-1F7B-B34F-BA89-EAD349A14D98}" presName="arrow" presStyleLbl="node1" presStyleIdx="3" presStyleCnt="4"/>
      <dgm:spPr/>
    </dgm:pt>
    <dgm:pt modelId="{C50FA797-9E57-FF4D-A584-DECC5C331596}" type="pres">
      <dgm:prSet presAssocID="{BB6A7D29-1F7B-B34F-BA89-EAD349A14D98}" presName="descendantArrow" presStyleCnt="0"/>
      <dgm:spPr/>
    </dgm:pt>
    <dgm:pt modelId="{0BAF1884-A12F-3D42-819E-319866387C58}" type="pres">
      <dgm:prSet presAssocID="{DE74F84A-9DA8-CD43-8F63-AF676427D606}" presName="childTextArrow" presStyleLbl="fgAccFollowNode1" presStyleIdx="3" presStyleCnt="4" custLinFactNeighborY="1307">
        <dgm:presLayoutVars>
          <dgm:bulletEnabled val="1"/>
        </dgm:presLayoutVars>
      </dgm:prSet>
      <dgm:spPr/>
    </dgm:pt>
  </dgm:ptLst>
  <dgm:cxnLst>
    <dgm:cxn modelId="{6CD1820E-6CC7-C347-94A8-8AC1870AE704}" srcId="{BB6A7D29-1F7B-B34F-BA89-EAD349A14D98}" destId="{DE74F84A-9DA8-CD43-8F63-AF676427D606}" srcOrd="0" destOrd="0" parTransId="{32FB624C-D685-8446-AAEE-56865D6B47F8}" sibTransId="{D16343BC-920B-3447-855F-D9529F07B3D0}"/>
    <dgm:cxn modelId="{CAD58617-08CC-8145-8F65-6FC50E9730E0}" type="presOf" srcId="{BB6A7D29-1F7B-B34F-BA89-EAD349A14D98}" destId="{D6332FDF-EF75-8F4A-9B93-FD1BEA27AE65}" srcOrd="0" destOrd="0" presId="urn:microsoft.com/office/officeart/2005/8/layout/process4"/>
    <dgm:cxn modelId="{19E3C31A-3A43-A74D-BCBE-EFCD965917AC}" type="presOf" srcId="{0304B82F-93B4-A949-B98B-0647B72615B8}" destId="{A2CB3FFE-D2DA-EC40-8907-4708DE0D20E9}" srcOrd="0" destOrd="0" presId="urn:microsoft.com/office/officeart/2005/8/layout/process4"/>
    <dgm:cxn modelId="{04859925-CA51-474F-BCB7-7349D90A0926}" srcId="{4581768B-A019-0B45-906D-472EEBF75A8A}" destId="{BD8CA0E2-2AD1-AB42-9A78-7795E718A4FA}" srcOrd="0" destOrd="0" parTransId="{C95FD7D4-45C9-C048-8A92-61E74DA6669B}" sibTransId="{8A481C6E-1FC1-E44B-BCD0-35ED4A4C5013}"/>
    <dgm:cxn modelId="{72050F29-83D0-1149-91A1-34FA97C138FD}" type="presOf" srcId="{99FC8998-4AEC-0745-B659-EDBEAF1BAD6F}" destId="{36D21AEF-8932-2048-AE57-60E7C203027B}" srcOrd="0" destOrd="0" presId="urn:microsoft.com/office/officeart/2005/8/layout/process4"/>
    <dgm:cxn modelId="{E1558131-3E09-914F-8FD0-1A6CF237ECDF}" srcId="{328DF0F2-944C-B243-A960-BFE542C99431}" destId="{0304B82F-93B4-A949-B98B-0647B72615B8}" srcOrd="1" destOrd="0" parTransId="{26E0B162-4050-4041-A3C9-7D9D53B783D5}" sibTransId="{AD5A4784-A558-9347-AA0C-761C4F03F4A5}"/>
    <dgm:cxn modelId="{D4311233-A0A4-C748-AF4A-E751D2CB1BD8}" type="presOf" srcId="{4581768B-A019-0B45-906D-472EEBF75A8A}" destId="{EC581E51-E0CD-6942-9BA2-69FA210C6730}" srcOrd="1" destOrd="0" presId="urn:microsoft.com/office/officeart/2005/8/layout/process4"/>
    <dgm:cxn modelId="{FDFEB13C-4579-BC49-969A-6D26172DCF24}" type="presOf" srcId="{BD8CA0E2-2AD1-AB42-9A78-7795E718A4FA}" destId="{69892FE2-CF51-8F41-839F-52EF3CA880E6}" srcOrd="0" destOrd="0" presId="urn:microsoft.com/office/officeart/2005/8/layout/process4"/>
    <dgm:cxn modelId="{AEAAEB45-BFC7-2E48-BF31-D1FA66A1C9FF}" type="presOf" srcId="{BB6A7D29-1F7B-B34F-BA89-EAD349A14D98}" destId="{FF26EC41-1F87-AB42-BFEB-D1F43E78A485}" srcOrd="1" destOrd="0" presId="urn:microsoft.com/office/officeart/2005/8/layout/process4"/>
    <dgm:cxn modelId="{FB94095D-B980-7F48-BE4E-C981175D2F36}" type="presOf" srcId="{93A8C5CD-FEA7-4C4B-8411-2D1B1D94B06B}" destId="{54823584-93CA-8242-98DC-C61FC3014E7B}" srcOrd="1" destOrd="0" presId="urn:microsoft.com/office/officeart/2005/8/layout/process4"/>
    <dgm:cxn modelId="{76FA6D6C-5F4F-9B4A-9E1E-22BB2C53CCAE}" srcId="{93A8C5CD-FEA7-4C4B-8411-2D1B1D94B06B}" destId="{14B84538-B03C-3F46-B212-95208394F9B3}" srcOrd="0" destOrd="0" parTransId="{C181E82F-7D1A-9946-894D-BDE6EDC5B26F}" sibTransId="{0FFCD01F-07EC-9240-80E6-C9323ADF23C1}"/>
    <dgm:cxn modelId="{B034A275-7FBD-F84A-82F6-299E7CD61625}" srcId="{328DF0F2-944C-B243-A960-BFE542C99431}" destId="{93A8C5CD-FEA7-4C4B-8411-2D1B1D94B06B}" srcOrd="2" destOrd="0" parTransId="{0D7811B6-D870-E444-BD4D-5CA68981D9F6}" sibTransId="{2449D5B8-450A-D74C-BAAB-BB22132001A1}"/>
    <dgm:cxn modelId="{04BCAD84-5D9C-0446-A3A5-D0653B297F38}" type="presOf" srcId="{93A8C5CD-FEA7-4C4B-8411-2D1B1D94B06B}" destId="{B548C4CC-FEFC-054E-ABC1-FE612EB84CC0}" srcOrd="0" destOrd="0" presId="urn:microsoft.com/office/officeart/2005/8/layout/process4"/>
    <dgm:cxn modelId="{FB80B286-5C6C-3341-8C6D-938BD3D73468}" type="presOf" srcId="{0304B82F-93B4-A949-B98B-0647B72615B8}" destId="{C4842F4E-6BD9-5B4D-A64D-B804897F313B}" srcOrd="1" destOrd="0" presId="urn:microsoft.com/office/officeart/2005/8/layout/process4"/>
    <dgm:cxn modelId="{A942BD93-CAAB-854F-9F3C-EAB6D07015A6}" srcId="{0304B82F-93B4-A949-B98B-0647B72615B8}" destId="{99FC8998-4AEC-0745-B659-EDBEAF1BAD6F}" srcOrd="0" destOrd="0" parTransId="{A18336F2-D157-6C45-922C-44E4EC8E5E62}" sibTransId="{D338DA39-9A7D-1541-9D39-EA33B7577CC9}"/>
    <dgm:cxn modelId="{E452129D-8C6E-5B42-9B19-B308EFB3B0D0}" srcId="{328DF0F2-944C-B243-A960-BFE542C99431}" destId="{4581768B-A019-0B45-906D-472EEBF75A8A}" srcOrd="3" destOrd="0" parTransId="{042BA4A6-0516-AB47-9AF8-71839D209CF4}" sibTransId="{3C2C3B21-32D0-2749-B5BF-48AFBB6EFDCB}"/>
    <dgm:cxn modelId="{47570FA0-04FB-1140-97CA-48B6148BDDF5}" type="presOf" srcId="{328DF0F2-944C-B243-A960-BFE542C99431}" destId="{E4BD64B6-56D1-3C47-BA1E-ACE2CCFA5CE8}" srcOrd="0" destOrd="0" presId="urn:microsoft.com/office/officeart/2005/8/layout/process4"/>
    <dgm:cxn modelId="{8F76D5C0-3BD3-F24C-AC59-808A081CBDE5}" type="presOf" srcId="{14B84538-B03C-3F46-B212-95208394F9B3}" destId="{426BB31C-7537-A344-8D78-6735079CA425}" srcOrd="0" destOrd="0" presId="urn:microsoft.com/office/officeart/2005/8/layout/process4"/>
    <dgm:cxn modelId="{BA9383C8-1C1C-7F4D-8E83-D06A206118AB}" srcId="{328DF0F2-944C-B243-A960-BFE542C99431}" destId="{BB6A7D29-1F7B-B34F-BA89-EAD349A14D98}" srcOrd="0" destOrd="0" parTransId="{C3B05CA0-F58E-6049-8F97-7B53CE7090F5}" sibTransId="{3719199A-04AF-014D-A7A3-C25B8BAC5CD1}"/>
    <dgm:cxn modelId="{0C6FDECB-0A85-AB47-98CE-02775C236B16}" type="presOf" srcId="{DE74F84A-9DA8-CD43-8F63-AF676427D606}" destId="{0BAF1884-A12F-3D42-819E-319866387C58}" srcOrd="0" destOrd="0" presId="urn:microsoft.com/office/officeart/2005/8/layout/process4"/>
    <dgm:cxn modelId="{00F8EDFE-094D-3340-9276-F50189039D3F}" type="presOf" srcId="{4581768B-A019-0B45-906D-472EEBF75A8A}" destId="{44F0E98C-2C8E-1648-9298-9FA0FEF392FD}" srcOrd="0" destOrd="0" presId="urn:microsoft.com/office/officeart/2005/8/layout/process4"/>
    <dgm:cxn modelId="{F118D20C-A8CB-ED4D-B57D-2AC5E81D7514}" type="presParOf" srcId="{E4BD64B6-56D1-3C47-BA1E-ACE2CCFA5CE8}" destId="{9557B865-E649-6141-896F-E21C138EC15C}" srcOrd="0" destOrd="0" presId="urn:microsoft.com/office/officeart/2005/8/layout/process4"/>
    <dgm:cxn modelId="{B3FF859D-2020-DF4F-9992-3FD9FE884DF9}" type="presParOf" srcId="{9557B865-E649-6141-896F-E21C138EC15C}" destId="{44F0E98C-2C8E-1648-9298-9FA0FEF392FD}" srcOrd="0" destOrd="0" presId="urn:microsoft.com/office/officeart/2005/8/layout/process4"/>
    <dgm:cxn modelId="{48FF5607-C9CB-6B4F-BD5D-26D5C9B9A480}" type="presParOf" srcId="{9557B865-E649-6141-896F-E21C138EC15C}" destId="{EC581E51-E0CD-6942-9BA2-69FA210C6730}" srcOrd="1" destOrd="0" presId="urn:microsoft.com/office/officeart/2005/8/layout/process4"/>
    <dgm:cxn modelId="{A7D1331C-73BD-034B-955E-20DF4FC84170}" type="presParOf" srcId="{9557B865-E649-6141-896F-E21C138EC15C}" destId="{A85D9902-78B0-064D-8A20-862EE6E13393}" srcOrd="2" destOrd="0" presId="urn:microsoft.com/office/officeart/2005/8/layout/process4"/>
    <dgm:cxn modelId="{B5B5AEA2-86D8-4743-8BD4-39532298951D}" type="presParOf" srcId="{A85D9902-78B0-064D-8A20-862EE6E13393}" destId="{69892FE2-CF51-8F41-839F-52EF3CA880E6}" srcOrd="0" destOrd="0" presId="urn:microsoft.com/office/officeart/2005/8/layout/process4"/>
    <dgm:cxn modelId="{6E147FC8-0786-BA43-A161-CD80CE5666EE}" type="presParOf" srcId="{E4BD64B6-56D1-3C47-BA1E-ACE2CCFA5CE8}" destId="{877B7BE2-F188-E54A-A3B9-A62DA6EC2E50}" srcOrd="1" destOrd="0" presId="urn:microsoft.com/office/officeart/2005/8/layout/process4"/>
    <dgm:cxn modelId="{405BFF6F-7B2E-9A46-B6EE-DE2E18236D8E}" type="presParOf" srcId="{E4BD64B6-56D1-3C47-BA1E-ACE2CCFA5CE8}" destId="{C3B6B8D6-38A1-3148-B54C-6877908EF1FD}" srcOrd="2" destOrd="0" presId="urn:microsoft.com/office/officeart/2005/8/layout/process4"/>
    <dgm:cxn modelId="{CE3558DA-3BD7-3E47-9C49-AEE280CF483A}" type="presParOf" srcId="{C3B6B8D6-38A1-3148-B54C-6877908EF1FD}" destId="{B548C4CC-FEFC-054E-ABC1-FE612EB84CC0}" srcOrd="0" destOrd="0" presId="urn:microsoft.com/office/officeart/2005/8/layout/process4"/>
    <dgm:cxn modelId="{07022642-50A9-D545-9358-83099FD8401D}" type="presParOf" srcId="{C3B6B8D6-38A1-3148-B54C-6877908EF1FD}" destId="{54823584-93CA-8242-98DC-C61FC3014E7B}" srcOrd="1" destOrd="0" presId="urn:microsoft.com/office/officeart/2005/8/layout/process4"/>
    <dgm:cxn modelId="{5267F150-AED8-7846-888F-414EF64A52BD}" type="presParOf" srcId="{C3B6B8D6-38A1-3148-B54C-6877908EF1FD}" destId="{38C321D9-896A-D54B-B68E-63C4D247C27C}" srcOrd="2" destOrd="0" presId="urn:microsoft.com/office/officeart/2005/8/layout/process4"/>
    <dgm:cxn modelId="{9C28FB32-3189-DA49-B29A-8E9A8E22F898}" type="presParOf" srcId="{38C321D9-896A-D54B-B68E-63C4D247C27C}" destId="{426BB31C-7537-A344-8D78-6735079CA425}" srcOrd="0" destOrd="0" presId="urn:microsoft.com/office/officeart/2005/8/layout/process4"/>
    <dgm:cxn modelId="{A05B8694-7851-F24A-8491-9A7ED390B3A8}" type="presParOf" srcId="{E4BD64B6-56D1-3C47-BA1E-ACE2CCFA5CE8}" destId="{B2F3675C-F4FF-A64B-B936-D10FA40661B4}" srcOrd="3" destOrd="0" presId="urn:microsoft.com/office/officeart/2005/8/layout/process4"/>
    <dgm:cxn modelId="{D6DAD95E-8DF3-B14E-81D4-7A9342ECF761}" type="presParOf" srcId="{E4BD64B6-56D1-3C47-BA1E-ACE2CCFA5CE8}" destId="{147540A9-2CC9-2E43-BBFA-EDDE7F71DAB4}" srcOrd="4" destOrd="0" presId="urn:microsoft.com/office/officeart/2005/8/layout/process4"/>
    <dgm:cxn modelId="{E2F1E242-E7CC-1B4D-A946-180EA40E5CE7}" type="presParOf" srcId="{147540A9-2CC9-2E43-BBFA-EDDE7F71DAB4}" destId="{A2CB3FFE-D2DA-EC40-8907-4708DE0D20E9}" srcOrd="0" destOrd="0" presId="urn:microsoft.com/office/officeart/2005/8/layout/process4"/>
    <dgm:cxn modelId="{C5E40501-6810-FB4C-B4F9-FC3B8ED5B7C3}" type="presParOf" srcId="{147540A9-2CC9-2E43-BBFA-EDDE7F71DAB4}" destId="{C4842F4E-6BD9-5B4D-A64D-B804897F313B}" srcOrd="1" destOrd="0" presId="urn:microsoft.com/office/officeart/2005/8/layout/process4"/>
    <dgm:cxn modelId="{615F2451-FE09-AB41-9D91-984066973852}" type="presParOf" srcId="{147540A9-2CC9-2E43-BBFA-EDDE7F71DAB4}" destId="{4525FC45-3B7C-884D-8577-9303052E2E49}" srcOrd="2" destOrd="0" presId="urn:microsoft.com/office/officeart/2005/8/layout/process4"/>
    <dgm:cxn modelId="{7782A4F5-1501-9D4C-AFDF-80EACCBCFD38}" type="presParOf" srcId="{4525FC45-3B7C-884D-8577-9303052E2E49}" destId="{36D21AEF-8932-2048-AE57-60E7C203027B}" srcOrd="0" destOrd="0" presId="urn:microsoft.com/office/officeart/2005/8/layout/process4"/>
    <dgm:cxn modelId="{30E2A486-9746-E14E-A93C-F685AE7F927E}" type="presParOf" srcId="{E4BD64B6-56D1-3C47-BA1E-ACE2CCFA5CE8}" destId="{4A072440-149C-B14E-93FA-E6D4B09B312F}" srcOrd="5" destOrd="0" presId="urn:microsoft.com/office/officeart/2005/8/layout/process4"/>
    <dgm:cxn modelId="{2CCF3324-5275-0640-95FE-8775B9838587}" type="presParOf" srcId="{E4BD64B6-56D1-3C47-BA1E-ACE2CCFA5CE8}" destId="{CE20C9CE-87DF-3646-B6F9-CCA4048FBB64}" srcOrd="6" destOrd="0" presId="urn:microsoft.com/office/officeart/2005/8/layout/process4"/>
    <dgm:cxn modelId="{D869C32E-B118-0B4D-894D-970BB1FF13CD}" type="presParOf" srcId="{CE20C9CE-87DF-3646-B6F9-CCA4048FBB64}" destId="{D6332FDF-EF75-8F4A-9B93-FD1BEA27AE65}" srcOrd="0" destOrd="0" presId="urn:microsoft.com/office/officeart/2005/8/layout/process4"/>
    <dgm:cxn modelId="{EEEAA8CC-26AD-0947-B175-7AD73B65B7A2}" type="presParOf" srcId="{CE20C9CE-87DF-3646-B6F9-CCA4048FBB64}" destId="{FF26EC41-1F87-AB42-BFEB-D1F43E78A485}" srcOrd="1" destOrd="0" presId="urn:microsoft.com/office/officeart/2005/8/layout/process4"/>
    <dgm:cxn modelId="{7DB79603-B86B-8B4B-B118-3F4437FA09CA}" type="presParOf" srcId="{CE20C9CE-87DF-3646-B6F9-CCA4048FBB64}" destId="{C50FA797-9E57-FF4D-A584-DECC5C331596}" srcOrd="2" destOrd="0" presId="urn:microsoft.com/office/officeart/2005/8/layout/process4"/>
    <dgm:cxn modelId="{E4677C39-B389-8743-AAA2-7F93AC445CE8}" type="presParOf" srcId="{C50FA797-9E57-FF4D-A584-DECC5C331596}" destId="{0BAF1884-A12F-3D42-819E-319866387C5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F9FCA5-737F-7B4B-AA77-B8CB86392882}" type="doc">
      <dgm:prSet loTypeId="urn:microsoft.com/office/officeart/2005/8/layout/lProcess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C089B-05A8-DD4D-B8DA-8472EE931520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/>
            <a:t>ROC AUC Score</a:t>
          </a:r>
        </a:p>
      </dgm:t>
    </dgm:pt>
    <dgm:pt modelId="{325AEDCF-9198-B144-8D39-379D38087448}" type="sibTrans" cxnId="{C48708AB-5919-144F-8E2A-93DBC7D41A8A}">
      <dgm:prSet/>
      <dgm:spPr/>
      <dgm:t>
        <a:bodyPr/>
        <a:lstStyle/>
        <a:p>
          <a:endParaRPr lang="en-US"/>
        </a:p>
      </dgm:t>
    </dgm:pt>
    <dgm:pt modelId="{88748FAE-F2AA-B049-A033-64C88F7C0136}" type="parTrans" cxnId="{C48708AB-5919-144F-8E2A-93DBC7D41A8A}">
      <dgm:prSet/>
      <dgm:spPr/>
      <dgm:t>
        <a:bodyPr/>
        <a:lstStyle/>
        <a:p>
          <a:endParaRPr lang="en-US"/>
        </a:p>
      </dgm:t>
    </dgm:pt>
    <dgm:pt modelId="{77BEC4A0-BCD2-C449-855B-CEA7E12B48C6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3000" b="1" dirty="0"/>
            <a:t>94.7%</a:t>
          </a:r>
        </a:p>
      </dgm:t>
    </dgm:pt>
    <dgm:pt modelId="{1061BA8A-62CB-4E4E-8F83-7DDE17D1B0AB}" type="sibTrans" cxnId="{F40DEED5-CCE6-2C48-93E5-751AD89D7B30}">
      <dgm:prSet/>
      <dgm:spPr/>
      <dgm:t>
        <a:bodyPr/>
        <a:lstStyle/>
        <a:p>
          <a:endParaRPr lang="en-US"/>
        </a:p>
      </dgm:t>
    </dgm:pt>
    <dgm:pt modelId="{58AC54D1-50A6-EE45-9C77-8F77DE747E88}" type="parTrans" cxnId="{F40DEED5-CCE6-2C48-93E5-751AD89D7B30}">
      <dgm:prSet/>
      <dgm:spPr/>
      <dgm:t>
        <a:bodyPr/>
        <a:lstStyle/>
        <a:p>
          <a:endParaRPr lang="en-US"/>
        </a:p>
      </dgm:t>
    </dgm:pt>
    <dgm:pt modelId="{1567C1BA-C500-EB45-8C62-5D7C2A73A0CA}" type="pres">
      <dgm:prSet presAssocID="{CEF9FCA5-737F-7B4B-AA77-B8CB863928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83B8906-48B5-8D40-9178-B6BF4B966F7C}" type="pres">
      <dgm:prSet presAssocID="{18BC089B-05A8-DD4D-B8DA-8472EE931520}" presName="horFlow" presStyleCnt="0"/>
      <dgm:spPr/>
    </dgm:pt>
    <dgm:pt modelId="{C972CAA1-594F-4B4E-B6EC-BCCC8F00BC55}" type="pres">
      <dgm:prSet presAssocID="{18BC089B-05A8-DD4D-B8DA-8472EE931520}" presName="bigChev" presStyleLbl="node1" presStyleIdx="0" presStyleCnt="1"/>
      <dgm:spPr/>
    </dgm:pt>
    <dgm:pt modelId="{AB2D07F3-FDDF-0444-91F5-867E7FEB0DD6}" type="pres">
      <dgm:prSet presAssocID="{58AC54D1-50A6-EE45-9C77-8F77DE747E88}" presName="parTrans" presStyleCnt="0"/>
      <dgm:spPr/>
    </dgm:pt>
    <dgm:pt modelId="{E20A81DA-F8B9-6243-9B9A-F3DB4DEC2D77}" type="pres">
      <dgm:prSet presAssocID="{77BEC4A0-BCD2-C449-855B-CEA7E12B48C6}" presName="node" presStyleLbl="alignAccFollowNode1" presStyleIdx="0" presStyleCnt="1">
        <dgm:presLayoutVars>
          <dgm:bulletEnabled val="1"/>
        </dgm:presLayoutVars>
      </dgm:prSet>
      <dgm:spPr/>
    </dgm:pt>
  </dgm:ptLst>
  <dgm:cxnLst>
    <dgm:cxn modelId="{21D28622-44FB-FD49-AE2B-34DB5F4291FB}" type="presOf" srcId="{77BEC4A0-BCD2-C449-855B-CEA7E12B48C6}" destId="{E20A81DA-F8B9-6243-9B9A-F3DB4DEC2D77}" srcOrd="0" destOrd="0" presId="urn:microsoft.com/office/officeart/2005/8/layout/lProcess3"/>
    <dgm:cxn modelId="{70CAAE81-DB6B-1A4D-8E37-E6F9C3F04FA0}" type="presOf" srcId="{CEF9FCA5-737F-7B4B-AA77-B8CB86392882}" destId="{1567C1BA-C500-EB45-8C62-5D7C2A73A0CA}" srcOrd="0" destOrd="0" presId="urn:microsoft.com/office/officeart/2005/8/layout/lProcess3"/>
    <dgm:cxn modelId="{C48708AB-5919-144F-8E2A-93DBC7D41A8A}" srcId="{CEF9FCA5-737F-7B4B-AA77-B8CB86392882}" destId="{18BC089B-05A8-DD4D-B8DA-8472EE931520}" srcOrd="0" destOrd="0" parTransId="{88748FAE-F2AA-B049-A033-64C88F7C0136}" sibTransId="{325AEDCF-9198-B144-8D39-379D38087448}"/>
    <dgm:cxn modelId="{D45E82C5-4EC0-3141-AC48-1820E84D24CB}" type="presOf" srcId="{18BC089B-05A8-DD4D-B8DA-8472EE931520}" destId="{C972CAA1-594F-4B4E-B6EC-BCCC8F00BC55}" srcOrd="0" destOrd="0" presId="urn:microsoft.com/office/officeart/2005/8/layout/lProcess3"/>
    <dgm:cxn modelId="{F40DEED5-CCE6-2C48-93E5-751AD89D7B30}" srcId="{18BC089B-05A8-DD4D-B8DA-8472EE931520}" destId="{77BEC4A0-BCD2-C449-855B-CEA7E12B48C6}" srcOrd="0" destOrd="0" parTransId="{58AC54D1-50A6-EE45-9C77-8F77DE747E88}" sibTransId="{1061BA8A-62CB-4E4E-8F83-7DDE17D1B0AB}"/>
    <dgm:cxn modelId="{A74BC176-964E-E046-A717-3C61C91D761C}" type="presParOf" srcId="{1567C1BA-C500-EB45-8C62-5D7C2A73A0CA}" destId="{D83B8906-48B5-8D40-9178-B6BF4B966F7C}" srcOrd="0" destOrd="0" presId="urn:microsoft.com/office/officeart/2005/8/layout/lProcess3"/>
    <dgm:cxn modelId="{01ECCEFB-56F7-7542-BF4B-20ADB4A8273E}" type="presParOf" srcId="{D83B8906-48B5-8D40-9178-B6BF4B966F7C}" destId="{C972CAA1-594F-4B4E-B6EC-BCCC8F00BC55}" srcOrd="0" destOrd="0" presId="urn:microsoft.com/office/officeart/2005/8/layout/lProcess3"/>
    <dgm:cxn modelId="{F2C933B0-61F3-8D4B-A6C6-9784C860A9D8}" type="presParOf" srcId="{D83B8906-48B5-8D40-9178-B6BF4B966F7C}" destId="{AB2D07F3-FDDF-0444-91F5-867E7FEB0DD6}" srcOrd="1" destOrd="0" presId="urn:microsoft.com/office/officeart/2005/8/layout/lProcess3"/>
    <dgm:cxn modelId="{A16C1EED-CDF5-4F44-B960-ED41B5B003C2}" type="presParOf" srcId="{D83B8906-48B5-8D40-9178-B6BF4B966F7C}" destId="{E20A81DA-F8B9-6243-9B9A-F3DB4DEC2D77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282BB-9399-AE4A-ADAC-27B0AE558B00}">
      <dsp:nvSpPr>
        <dsp:cNvPr id="0" name=""/>
        <dsp:cNvSpPr/>
      </dsp:nvSpPr>
      <dsp:spPr>
        <a:xfrm>
          <a:off x="5460261" y="2081052"/>
          <a:ext cx="4287631" cy="680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18"/>
              </a:lnTo>
              <a:lnTo>
                <a:pt x="4287631" y="463518"/>
              </a:lnTo>
              <a:lnTo>
                <a:pt x="4287631" y="6801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FBBFED-85C0-F545-ADBC-C6BA53112C96}">
      <dsp:nvSpPr>
        <dsp:cNvPr id="0" name=""/>
        <dsp:cNvSpPr/>
      </dsp:nvSpPr>
      <dsp:spPr>
        <a:xfrm>
          <a:off x="5460261" y="2081052"/>
          <a:ext cx="1429210" cy="680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518"/>
              </a:lnTo>
              <a:lnTo>
                <a:pt x="1429210" y="463518"/>
              </a:lnTo>
              <a:lnTo>
                <a:pt x="1429210" y="6801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48344-6B2C-7C47-872D-EFDFB9564C98}">
      <dsp:nvSpPr>
        <dsp:cNvPr id="0" name=""/>
        <dsp:cNvSpPr/>
      </dsp:nvSpPr>
      <dsp:spPr>
        <a:xfrm>
          <a:off x="4031050" y="2081052"/>
          <a:ext cx="1429210" cy="680174"/>
        </a:xfrm>
        <a:custGeom>
          <a:avLst/>
          <a:gdLst/>
          <a:ahLst/>
          <a:cxnLst/>
          <a:rect l="0" t="0" r="0" b="0"/>
          <a:pathLst>
            <a:path>
              <a:moveTo>
                <a:pt x="1429210" y="0"/>
              </a:moveTo>
              <a:lnTo>
                <a:pt x="1429210" y="463518"/>
              </a:lnTo>
              <a:lnTo>
                <a:pt x="0" y="463518"/>
              </a:lnTo>
              <a:lnTo>
                <a:pt x="0" y="6801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8F304-FD5F-F14C-9118-236D555E9ABE}">
      <dsp:nvSpPr>
        <dsp:cNvPr id="0" name=""/>
        <dsp:cNvSpPr/>
      </dsp:nvSpPr>
      <dsp:spPr>
        <a:xfrm>
          <a:off x="1172629" y="2081052"/>
          <a:ext cx="4287631" cy="680174"/>
        </a:xfrm>
        <a:custGeom>
          <a:avLst/>
          <a:gdLst/>
          <a:ahLst/>
          <a:cxnLst/>
          <a:rect l="0" t="0" r="0" b="0"/>
          <a:pathLst>
            <a:path>
              <a:moveTo>
                <a:pt x="4287631" y="0"/>
              </a:moveTo>
              <a:lnTo>
                <a:pt x="4287631" y="463518"/>
              </a:lnTo>
              <a:lnTo>
                <a:pt x="0" y="463518"/>
              </a:lnTo>
              <a:lnTo>
                <a:pt x="0" y="68017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BBE23-6214-FF4F-B612-07A0FA275AE2}">
      <dsp:nvSpPr>
        <dsp:cNvPr id="0" name=""/>
        <dsp:cNvSpPr/>
      </dsp:nvSpPr>
      <dsp:spPr>
        <a:xfrm>
          <a:off x="4290907" y="595972"/>
          <a:ext cx="2338708" cy="1485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B9AEDF9-5F78-3940-B41D-0786348E66CC}">
      <dsp:nvSpPr>
        <dsp:cNvPr id="0" name=""/>
        <dsp:cNvSpPr/>
      </dsp:nvSpPr>
      <dsp:spPr>
        <a:xfrm>
          <a:off x="4550763" y="842835"/>
          <a:ext cx="2338708" cy="1485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4,692 Data Points from the NFL and Football Reddit</a:t>
          </a:r>
        </a:p>
      </dsp:txBody>
      <dsp:txXfrm>
        <a:off x="4594259" y="886331"/>
        <a:ext cx="2251716" cy="1398087"/>
      </dsp:txXfrm>
    </dsp:sp>
    <dsp:sp modelId="{B196449E-774E-5240-8421-4C9B495132FA}">
      <dsp:nvSpPr>
        <dsp:cNvPr id="0" name=""/>
        <dsp:cNvSpPr/>
      </dsp:nvSpPr>
      <dsp:spPr>
        <a:xfrm>
          <a:off x="3275" y="2761226"/>
          <a:ext cx="2338708" cy="1485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FD9003B-6025-C448-AA7D-96DF47F90F9B}">
      <dsp:nvSpPr>
        <dsp:cNvPr id="0" name=""/>
        <dsp:cNvSpPr/>
      </dsp:nvSpPr>
      <dsp:spPr>
        <a:xfrm>
          <a:off x="263131" y="3008089"/>
          <a:ext cx="2338708" cy="1485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Dropped Unnecessary Columns  and Duplicates</a:t>
          </a:r>
        </a:p>
      </dsp:txBody>
      <dsp:txXfrm>
        <a:off x="306627" y="3051585"/>
        <a:ext cx="2251716" cy="1398087"/>
      </dsp:txXfrm>
    </dsp:sp>
    <dsp:sp modelId="{035DBD47-1529-E646-BD3D-52EA2086AA36}">
      <dsp:nvSpPr>
        <dsp:cNvPr id="0" name=""/>
        <dsp:cNvSpPr/>
      </dsp:nvSpPr>
      <dsp:spPr>
        <a:xfrm>
          <a:off x="2861696" y="2761226"/>
          <a:ext cx="2338708" cy="1485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5C89A0-631C-6747-A64D-4CD31D3AC3DA}">
      <dsp:nvSpPr>
        <dsp:cNvPr id="0" name=""/>
        <dsp:cNvSpPr/>
      </dsp:nvSpPr>
      <dsp:spPr>
        <a:xfrm>
          <a:off x="3121553" y="3008089"/>
          <a:ext cx="2338708" cy="1485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Remove Stop Words</a:t>
          </a:r>
        </a:p>
      </dsp:txBody>
      <dsp:txXfrm>
        <a:off x="3165049" y="3051585"/>
        <a:ext cx="2251716" cy="1398087"/>
      </dsp:txXfrm>
    </dsp:sp>
    <dsp:sp modelId="{240A47B3-4E3B-9B45-BCAC-FDDD8816B0EB}">
      <dsp:nvSpPr>
        <dsp:cNvPr id="0" name=""/>
        <dsp:cNvSpPr/>
      </dsp:nvSpPr>
      <dsp:spPr>
        <a:xfrm>
          <a:off x="5720117" y="2761226"/>
          <a:ext cx="2338708" cy="1485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BAD5BF-46A7-5F4C-BC6F-7C3B7BA27994}">
      <dsp:nvSpPr>
        <dsp:cNvPr id="0" name=""/>
        <dsp:cNvSpPr/>
      </dsp:nvSpPr>
      <dsp:spPr>
        <a:xfrm>
          <a:off x="5979974" y="3008089"/>
          <a:ext cx="2338708" cy="1485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Porter Stemmer Words</a:t>
          </a:r>
        </a:p>
      </dsp:txBody>
      <dsp:txXfrm>
        <a:off x="6023470" y="3051585"/>
        <a:ext cx="2251716" cy="1398087"/>
      </dsp:txXfrm>
    </dsp:sp>
    <dsp:sp modelId="{CE6A769D-A32B-C04F-B4DF-981A3439F577}">
      <dsp:nvSpPr>
        <dsp:cNvPr id="0" name=""/>
        <dsp:cNvSpPr/>
      </dsp:nvSpPr>
      <dsp:spPr>
        <a:xfrm>
          <a:off x="8578538" y="2761226"/>
          <a:ext cx="2338708" cy="1485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C23073-15F9-8146-92ED-59BFD56F626C}">
      <dsp:nvSpPr>
        <dsp:cNvPr id="0" name=""/>
        <dsp:cNvSpPr/>
      </dsp:nvSpPr>
      <dsp:spPr>
        <a:xfrm>
          <a:off x="8838395" y="3008089"/>
          <a:ext cx="2338708" cy="1485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Map NFL and Football subreddits as 0 and 1 respectively</a:t>
          </a:r>
        </a:p>
      </dsp:txBody>
      <dsp:txXfrm>
        <a:off x="8881891" y="3051585"/>
        <a:ext cx="2251716" cy="1398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E916D-2E98-3541-AA08-E25A980E5195}">
      <dsp:nvSpPr>
        <dsp:cNvPr id="0" name=""/>
        <dsp:cNvSpPr/>
      </dsp:nvSpPr>
      <dsp:spPr>
        <a:xfrm>
          <a:off x="1331" y="367630"/>
          <a:ext cx="3616077" cy="36160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~61%</a:t>
          </a:r>
        </a:p>
      </dsp:txBody>
      <dsp:txXfrm>
        <a:off x="530893" y="897192"/>
        <a:ext cx="2556953" cy="2556953"/>
      </dsp:txXfrm>
    </dsp:sp>
    <dsp:sp modelId="{BC1F5F49-E83E-A742-8FF3-E865CA3CA877}">
      <dsp:nvSpPr>
        <dsp:cNvPr id="0" name=""/>
        <dsp:cNvSpPr/>
      </dsp:nvSpPr>
      <dsp:spPr>
        <a:xfrm rot="19041445">
          <a:off x="3568636" y="1676650"/>
          <a:ext cx="11812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1281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1815B-9946-4C47-B711-7C8ABFA64AD8}">
      <dsp:nvSpPr>
        <dsp:cNvPr id="0" name=""/>
        <dsp:cNvSpPr/>
      </dsp:nvSpPr>
      <dsp:spPr>
        <a:xfrm>
          <a:off x="4593749" y="1276537"/>
          <a:ext cx="422668" cy="0"/>
        </a:xfrm>
        <a:prstGeom prst="lin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FC6E3-0AD6-CA4E-82A0-D8288DF9BE07}">
      <dsp:nvSpPr>
        <dsp:cNvPr id="0" name=""/>
        <dsp:cNvSpPr/>
      </dsp:nvSpPr>
      <dsp:spPr>
        <a:xfrm>
          <a:off x="5016417" y="377405"/>
          <a:ext cx="2997105" cy="17982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Total NFL Reddit’s comments pulled:  2,859</a:t>
          </a:r>
        </a:p>
      </dsp:txBody>
      <dsp:txXfrm>
        <a:off x="5016417" y="377405"/>
        <a:ext cx="2997105" cy="1798263"/>
      </dsp:txXfrm>
    </dsp:sp>
    <dsp:sp modelId="{3BBE21D3-9DBE-FA4C-83DC-10E929410139}">
      <dsp:nvSpPr>
        <dsp:cNvPr id="0" name=""/>
        <dsp:cNvSpPr/>
      </dsp:nvSpPr>
      <dsp:spPr>
        <a:xfrm rot="2558555">
          <a:off x="3568636" y="2674687"/>
          <a:ext cx="11812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1281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AF331-5763-BF49-ABA4-CCCABCCAC5A2}">
      <dsp:nvSpPr>
        <dsp:cNvPr id="0" name=""/>
        <dsp:cNvSpPr/>
      </dsp:nvSpPr>
      <dsp:spPr>
        <a:xfrm>
          <a:off x="4593749" y="3074800"/>
          <a:ext cx="422668" cy="0"/>
        </a:xfrm>
        <a:prstGeom prst="lin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47EF9-D280-2A43-9983-B520A9470187}">
      <dsp:nvSpPr>
        <dsp:cNvPr id="0" name=""/>
        <dsp:cNvSpPr/>
      </dsp:nvSpPr>
      <dsp:spPr>
        <a:xfrm>
          <a:off x="5016417" y="2175669"/>
          <a:ext cx="2997105" cy="179826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Total Football Reddit’s comments pulled:  1,833</a:t>
          </a:r>
        </a:p>
      </dsp:txBody>
      <dsp:txXfrm>
        <a:off x="5016417" y="2175669"/>
        <a:ext cx="2997105" cy="1798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81E51-E0CD-6942-9BA2-69FA210C6730}">
      <dsp:nvSpPr>
        <dsp:cNvPr id="0" name=""/>
        <dsp:cNvSpPr/>
      </dsp:nvSpPr>
      <dsp:spPr>
        <a:xfrm>
          <a:off x="0" y="3955462"/>
          <a:ext cx="4156364" cy="865358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Specificity</a:t>
          </a:r>
          <a:r>
            <a:rPr lang="en-US" sz="1600" b="1" kern="1200" dirty="0"/>
            <a:t>:</a:t>
          </a:r>
        </a:p>
      </dsp:txBody>
      <dsp:txXfrm>
        <a:off x="0" y="3955462"/>
        <a:ext cx="4156364" cy="467293"/>
      </dsp:txXfrm>
    </dsp:sp>
    <dsp:sp modelId="{69892FE2-CF51-8F41-839F-52EF3CA880E6}">
      <dsp:nvSpPr>
        <dsp:cNvPr id="0" name=""/>
        <dsp:cNvSpPr/>
      </dsp:nvSpPr>
      <dsp:spPr>
        <a:xfrm>
          <a:off x="0" y="4405449"/>
          <a:ext cx="4156364" cy="398064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91.5%</a:t>
          </a:r>
        </a:p>
      </dsp:txBody>
      <dsp:txXfrm>
        <a:off x="0" y="4405449"/>
        <a:ext cx="4156364" cy="398064"/>
      </dsp:txXfrm>
    </dsp:sp>
    <dsp:sp modelId="{54823584-93CA-8242-98DC-C61FC3014E7B}">
      <dsp:nvSpPr>
        <dsp:cNvPr id="0" name=""/>
        <dsp:cNvSpPr/>
      </dsp:nvSpPr>
      <dsp:spPr>
        <a:xfrm rot="10800000">
          <a:off x="0" y="2637521"/>
          <a:ext cx="4156364" cy="1330921"/>
        </a:xfrm>
        <a:prstGeom prst="upArrowCallou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Sensitivity:</a:t>
          </a:r>
        </a:p>
      </dsp:txBody>
      <dsp:txXfrm rot="-10800000">
        <a:off x="0" y="2637521"/>
        <a:ext cx="4156364" cy="467153"/>
      </dsp:txXfrm>
    </dsp:sp>
    <dsp:sp modelId="{426BB31C-7537-A344-8D78-6735079CA425}">
      <dsp:nvSpPr>
        <dsp:cNvPr id="0" name=""/>
        <dsp:cNvSpPr/>
      </dsp:nvSpPr>
      <dsp:spPr>
        <a:xfrm>
          <a:off x="0" y="3104675"/>
          <a:ext cx="4156364" cy="397945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82.8%</a:t>
          </a:r>
        </a:p>
      </dsp:txBody>
      <dsp:txXfrm>
        <a:off x="0" y="3104675"/>
        <a:ext cx="4156364" cy="397945"/>
      </dsp:txXfrm>
    </dsp:sp>
    <dsp:sp modelId="{C4842F4E-6BD9-5B4D-A64D-B804897F313B}">
      <dsp:nvSpPr>
        <dsp:cNvPr id="0" name=""/>
        <dsp:cNvSpPr/>
      </dsp:nvSpPr>
      <dsp:spPr>
        <a:xfrm rot="10800000">
          <a:off x="0" y="1319580"/>
          <a:ext cx="4156364" cy="1330921"/>
        </a:xfrm>
        <a:prstGeom prst="upArrowCallou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baseline="0" dirty="0"/>
            <a:t>Misclassification</a:t>
          </a:r>
          <a:endParaRPr lang="en-US" sz="2700" kern="1200" dirty="0"/>
        </a:p>
      </dsp:txBody>
      <dsp:txXfrm rot="-10800000">
        <a:off x="0" y="1319580"/>
        <a:ext cx="4156364" cy="467153"/>
      </dsp:txXfrm>
    </dsp:sp>
    <dsp:sp modelId="{36D21AEF-8932-2048-AE57-60E7C203027B}">
      <dsp:nvSpPr>
        <dsp:cNvPr id="0" name=""/>
        <dsp:cNvSpPr/>
      </dsp:nvSpPr>
      <dsp:spPr>
        <a:xfrm>
          <a:off x="0" y="1786734"/>
          <a:ext cx="4156364" cy="397945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11.9%</a:t>
          </a:r>
        </a:p>
      </dsp:txBody>
      <dsp:txXfrm>
        <a:off x="0" y="1786734"/>
        <a:ext cx="4156364" cy="397945"/>
      </dsp:txXfrm>
    </dsp:sp>
    <dsp:sp modelId="{FF26EC41-1F87-AB42-BFEB-D1F43E78A485}">
      <dsp:nvSpPr>
        <dsp:cNvPr id="0" name=""/>
        <dsp:cNvSpPr/>
      </dsp:nvSpPr>
      <dsp:spPr>
        <a:xfrm rot="10800000">
          <a:off x="0" y="1639"/>
          <a:ext cx="4156364" cy="1330921"/>
        </a:xfrm>
        <a:prstGeom prst="upArrowCallou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baseline="0" dirty="0"/>
            <a:t>Accuracy</a:t>
          </a:r>
          <a:r>
            <a:rPr lang="en-US" sz="3000" b="1" kern="1200" baseline="0" dirty="0"/>
            <a:t> </a:t>
          </a:r>
        </a:p>
      </dsp:txBody>
      <dsp:txXfrm rot="-10800000">
        <a:off x="0" y="1639"/>
        <a:ext cx="4156364" cy="467153"/>
      </dsp:txXfrm>
    </dsp:sp>
    <dsp:sp modelId="{0BAF1884-A12F-3D42-819E-319866387C58}">
      <dsp:nvSpPr>
        <dsp:cNvPr id="0" name=""/>
        <dsp:cNvSpPr/>
      </dsp:nvSpPr>
      <dsp:spPr>
        <a:xfrm>
          <a:off x="0" y="473994"/>
          <a:ext cx="4156364" cy="397945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88.1%</a:t>
          </a:r>
        </a:p>
      </dsp:txBody>
      <dsp:txXfrm>
        <a:off x="0" y="473994"/>
        <a:ext cx="4156364" cy="3979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2CAA1-594F-4B4E-B6EC-BCCC8F00BC55}">
      <dsp:nvSpPr>
        <dsp:cNvPr id="0" name=""/>
        <dsp:cNvSpPr/>
      </dsp:nvSpPr>
      <dsp:spPr>
        <a:xfrm>
          <a:off x="1152" y="143791"/>
          <a:ext cx="2311725" cy="924690"/>
        </a:xfrm>
        <a:prstGeom prst="chevron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ROC AUC Score</a:t>
          </a:r>
        </a:p>
      </dsp:txBody>
      <dsp:txXfrm>
        <a:off x="463497" y="143791"/>
        <a:ext cx="1387035" cy="924690"/>
      </dsp:txXfrm>
    </dsp:sp>
    <dsp:sp modelId="{E20A81DA-F8B9-6243-9B9A-F3DB4DEC2D77}">
      <dsp:nvSpPr>
        <dsp:cNvPr id="0" name=""/>
        <dsp:cNvSpPr/>
      </dsp:nvSpPr>
      <dsp:spPr>
        <a:xfrm>
          <a:off x="2012353" y="222390"/>
          <a:ext cx="1918731" cy="767492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94.7%</a:t>
          </a:r>
        </a:p>
      </dsp:txBody>
      <dsp:txXfrm>
        <a:off x="2396099" y="222390"/>
        <a:ext cx="1151239" cy="767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0177-4DAA-A74E-9961-772BBB5B7FE5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9FC5B-EAAE-2A4A-9542-3DBDDE363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2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9FC5B-EAAE-2A4A-9542-3DBDDE3636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0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9FC5B-EAAE-2A4A-9542-3DBDDE3636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4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9FC5B-EAAE-2A4A-9542-3DBDDE3636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9FC5B-EAAE-2A4A-9542-3DBDDE3636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1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B3EE-674D-0E45-8CB1-A84E6ABEC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DE960-7090-5B4B-A16B-D390E32E1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7B402-3A98-F74D-B317-833A0958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4070E-063F-CE4B-A767-BCED467B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AB4B-ECC8-0B4C-8DC3-0A590C30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B988-0E29-9841-B558-4789A9B9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E4DB8-340A-2A42-B3A8-8E56C64E9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CFCA3-362A-2346-AFFB-A51BE7B4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4979-EE74-734D-957A-28BC4C5C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8C84B-3BC8-0649-8AB3-0FEDA4C8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281EE0-694E-9C42-ADF1-C721A54E1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19CD6-C6E8-BF48-8158-1D5AA3DA5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9895-C8DC-5C4B-8F59-480D2F4A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3EE82-FD1B-EC45-8C05-24C74AE4D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55C8E-BEB6-FB49-A809-971DCFBF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E1A9-376A-B74B-87F4-33A17A7C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8F1D-CAB3-B949-9616-76D15513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623EB-5D5A-074E-93B2-6C5DEE5A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1BAEC-7983-D142-A6EB-80B0B29C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FCD9-139D-844F-A05C-01F0E177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8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D8CB-FF8F-E549-BE3B-81283640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237BC-2692-F74E-BFC1-E2A1FD3C3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BF45-8490-DB49-A6B9-F66A5B81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26E8E-BF07-4A47-8D4A-4ADFADA8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E43FB-578B-3446-9472-05BBE6CA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0032-64AF-8242-A4F0-D4EFA852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DDEF4-3BCA-A540-BDAD-45C6473DF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4E21B-3B3A-0A47-BDDC-BB7628315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2A01-8C78-F844-9A5F-830FAEA6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BADC9-E19A-6E4D-A939-0A9456D6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1590B-6061-D444-BD0D-9B2EE183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74A7-A39D-784C-BBBD-33EAFE11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A24C-7D49-3F47-A728-D5B258E9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1453A-DD44-244B-96AA-70D58CE0E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DB907-DB85-184A-BCBD-740E0E2A5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89137-5543-D240-8747-F6D052241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B1273-C83B-7D40-9890-E193B8DC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8F843-E099-044A-A148-E540AF67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8C42C-0B76-4044-85AF-7BF8717C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0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032A-59F3-F442-9693-CE157CBB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2F823-E499-6F4C-97E6-54E68BA6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1574C-1D03-0D4F-9D93-7353225F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362F8-DC5C-1B4B-986A-B7E5B94F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B37B6-8952-474C-929D-770060E9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8D9C6-02AB-A149-8420-BAD6CFD3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974F9-40CF-8D4A-AA70-3C71D0ED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C838-4E40-B54E-A34F-C493A27A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2843-BB7A-8743-B0AA-9BC4B99B7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5B510-0E8A-D74C-B752-328FBAA5B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A81E1-3452-714F-8AFD-2E2511E8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282FA-06AB-2342-BEBB-27281994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22F21-38A4-564D-9D56-A9481AE6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4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EB8C-8CFF-9041-B8C8-4EC2B3D0A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B8F33-2156-7B48-9D23-ECD35B56A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2409A-5EB1-6E41-878B-3925F9050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033BA-A3D7-6942-936A-575B7551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4C91E-5A2C-FF4D-86FB-0262E0CC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036AF-9325-AA4D-804C-793F5BCD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9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7DF31-3ABD-EE4F-B6A4-1B1558A2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A3F33-A563-894F-AD83-B0BBAFF64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09E12-9325-2C4C-A3E2-A5185215C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BD86D-14DB-AA43-862C-C09E55EE23A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B127-FC98-F740-91C6-17124C3DB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65D7-747F-D342-9066-7980EC3DA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A3D3-FC19-B646-B846-8A783C917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question_mark_alternate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neiderdowns.com/our-thoughts-on/growth-of-soccer-in-america" TargetMode="External"/><Relationship Id="rId2" Type="http://schemas.openxmlformats.org/officeDocument/2006/relationships/hyperlink" Target="https://www.nielsen.com/us/en/insights/article/2019/football-fever-is-spreading-as-major-league-soccer-kicks-off-a-new-seas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C9F6-3029-7845-A67F-2551DC09F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 b="1" dirty="0"/>
              <a:t>Marketing Strategy for European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4EA28-34D1-754B-9B8C-3EA35AAE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Gregory Rankel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1832B45-A8B9-CC46-B5D9-9F976D40F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6" r="22330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174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8A10-20A7-3149-B051-8D25CA64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Coefficients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2362-6630-A34F-82AC-CD9A9CFA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72" y="1440840"/>
            <a:ext cx="10148455" cy="54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8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EB1E-7E27-9B4A-951A-7428D2E1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3" y="0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4500" b="1" u="sng" dirty="0"/>
              <a:t>Confusion Matrix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F37867D-1F52-AA44-B5F3-C2D2167EA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261105"/>
              </p:ext>
            </p:extLst>
          </p:nvPr>
        </p:nvGraphicFramePr>
        <p:xfrm>
          <a:off x="268720" y="1837316"/>
          <a:ext cx="4156364" cy="482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D8D48C-48A0-3541-9A31-1764FF9D6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127" y="1350817"/>
            <a:ext cx="7536873" cy="48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F55E-D4ED-3E49-8435-D86673C9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2002"/>
          </a:xfrm>
        </p:spPr>
        <p:txBody>
          <a:bodyPr>
            <a:normAutofit/>
          </a:bodyPr>
          <a:lstStyle/>
          <a:p>
            <a:pPr algn="ctr"/>
            <a:r>
              <a:rPr lang="en-US" sz="4500" b="1" u="sng" dirty="0"/>
              <a:t>Distribution: NFL and Football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24CA9A5-1FB8-524F-965E-3C7ABAC1E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4789" y="1371600"/>
            <a:ext cx="744242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211440-1FE6-6E47-889E-3717DA12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" y="1828800"/>
            <a:ext cx="3932237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500" b="1" u="sng" dirty="0"/>
              <a:t>ROC Curve and ROC AUC Score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1A96AD-20F9-A64B-BAC5-D8AC5645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0109" y="401782"/>
            <a:ext cx="8201891" cy="605443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7356DB5-9F8E-6042-AE15-7FA78AFCE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188587"/>
              </p:ext>
            </p:extLst>
          </p:nvPr>
        </p:nvGraphicFramePr>
        <p:xfrm>
          <a:off x="57872" y="3429000"/>
          <a:ext cx="3932237" cy="1212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120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0F09-31F2-0249-B3C8-628338EA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u="sng" dirty="0"/>
              <a:t>Conclusion and 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2A88-8CAF-D343-BB27-399263B14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Model Selection: </a:t>
            </a:r>
            <a:r>
              <a:rPr lang="en-US" dirty="0"/>
              <a:t>FeaturedUnion +Logistic Regression</a:t>
            </a:r>
          </a:p>
          <a:p>
            <a:pPr lvl="1"/>
            <a:r>
              <a:rPr lang="en-US" dirty="0"/>
              <a:t>High Bias- 88.04% Train Score</a:t>
            </a:r>
          </a:p>
          <a:p>
            <a:pPr lvl="1"/>
            <a:r>
              <a:rPr lang="en-US" dirty="0"/>
              <a:t>Low Variance- .02%</a:t>
            </a:r>
          </a:p>
          <a:p>
            <a:r>
              <a:rPr lang="en-US" b="1" dirty="0"/>
              <a:t>Confusion Matrix Scores:</a:t>
            </a:r>
          </a:p>
          <a:p>
            <a:pPr lvl="1"/>
            <a:r>
              <a:rPr lang="en-US" sz="2300" baseline="0" dirty="0"/>
              <a:t>Accuracy</a:t>
            </a:r>
            <a:r>
              <a:rPr lang="en-US" sz="2600" baseline="0" dirty="0"/>
              <a:t> : </a:t>
            </a:r>
            <a:r>
              <a:rPr lang="en-US" dirty="0"/>
              <a:t>88.1%</a:t>
            </a:r>
          </a:p>
          <a:p>
            <a:pPr lvl="1"/>
            <a:r>
              <a:rPr lang="en-US" sz="2300" baseline="0" dirty="0"/>
              <a:t>Misclassification: </a:t>
            </a:r>
            <a:r>
              <a:rPr lang="en-US" dirty="0"/>
              <a:t>11.9%</a:t>
            </a:r>
          </a:p>
          <a:p>
            <a:pPr lvl="1"/>
            <a:r>
              <a:rPr lang="en-US" sz="2300" dirty="0"/>
              <a:t>Sensitivity: </a:t>
            </a:r>
            <a:r>
              <a:rPr lang="en-US" dirty="0"/>
              <a:t>82.8%</a:t>
            </a:r>
          </a:p>
          <a:p>
            <a:pPr lvl="1"/>
            <a:r>
              <a:rPr lang="en-US" sz="2300" dirty="0"/>
              <a:t>Specificity</a:t>
            </a:r>
            <a:r>
              <a:rPr lang="en-US" dirty="0"/>
              <a:t> : 91.5%</a:t>
            </a:r>
          </a:p>
          <a:p>
            <a:r>
              <a:rPr lang="en-US" b="1" dirty="0"/>
              <a:t>ROC Score: </a:t>
            </a:r>
            <a:r>
              <a:rPr lang="en-US" dirty="0"/>
              <a:t>94.7%</a:t>
            </a:r>
          </a:p>
          <a:p>
            <a:r>
              <a:rPr lang="en-US" b="1" dirty="0"/>
              <a:t>Next Steps: </a:t>
            </a:r>
            <a:r>
              <a:rPr lang="en-US" dirty="0"/>
              <a:t>Would like to test other types of blogs to see if similar words would pop up before rolling out model in Campaign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8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E14-59AC-AE4C-9839-17413819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u="sng" dirty="0"/>
              <a:t>Questions</a:t>
            </a:r>
          </a:p>
        </p:txBody>
      </p:sp>
      <p:pic>
        <p:nvPicPr>
          <p:cNvPr id="5" name="Content Placeholder 4" descr="A picture containing black, white, photo, apple&#10;&#10;Description automatically generated">
            <a:extLst>
              <a:ext uri="{FF2B5EF4-FFF2-40B4-BE49-F238E27FC236}">
                <a16:creationId xmlns:a16="http://schemas.microsoft.com/office/drawing/2014/main" id="{8B214821-A07C-3A42-910C-FBCC5311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5025" y="1825625"/>
            <a:ext cx="33619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8BCFA-6C0B-5C46-868D-88D15CD16398}"/>
              </a:ext>
            </a:extLst>
          </p:cNvPr>
          <p:cNvSpPr txBox="1"/>
          <p:nvPr/>
        </p:nvSpPr>
        <p:spPr>
          <a:xfrm>
            <a:off x="4415025" y="6176963"/>
            <a:ext cx="3361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commons.wikimedia.org/wiki/file:question_mark_alternate.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7778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41B421-C7AA-E341-BFF2-EFA0361F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FBED43-FD89-1F44-921E-9911A98C20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https://www.nielsen.com/us/en/insights/article/2019/football-fever-is-spreading-as-major-league-soccer-kicks-off-a-new-season/</a:t>
            </a:r>
            <a:endParaRPr lang="en-US" dirty="0"/>
          </a:p>
          <a:p>
            <a:r>
              <a:rPr lang="en-US" dirty="0">
                <a:hlinkClick r:id="rId3"/>
              </a:rPr>
              <a:t>https://www.schneiderdowns.com/our-thoughts-on/growth-of-soccer-in-america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7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904D-01AB-BB4B-AE12-416085DC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Agenda</a:t>
            </a:r>
          </a:p>
        </p:txBody>
      </p:sp>
      <p:pic>
        <p:nvPicPr>
          <p:cNvPr id="9" name="Graphic 8" descr="Check List">
            <a:extLst>
              <a:ext uri="{FF2B5EF4-FFF2-40B4-BE49-F238E27FC236}">
                <a16:creationId xmlns:a16="http://schemas.microsoft.com/office/drawing/2014/main" id="{C1D0E08B-B75D-4394-A151-4C027E71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22D75-6EE6-D240-AB8E-F1EFC7EAD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MLS Popularity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Word Counts – Count Vectorizer and </a:t>
            </a:r>
            <a:r>
              <a:rPr lang="en-US" dirty="0" err="1"/>
              <a:t>Tfidf</a:t>
            </a:r>
            <a:r>
              <a:rPr lang="en-US" dirty="0"/>
              <a:t> Vectorizer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Model Evaluation </a:t>
            </a:r>
          </a:p>
          <a:p>
            <a:pPr lvl="1"/>
            <a:r>
              <a:rPr lang="en-US" dirty="0"/>
              <a:t>Coefficients</a:t>
            </a:r>
          </a:p>
          <a:p>
            <a:pPr lvl="1"/>
            <a:r>
              <a:rPr lang="en-US" dirty="0"/>
              <a:t>Confusion Matrix</a:t>
            </a:r>
          </a:p>
          <a:p>
            <a:pPr lvl="1"/>
            <a:r>
              <a:rPr lang="en-US" dirty="0"/>
              <a:t>Distribution of NFL and Football</a:t>
            </a:r>
          </a:p>
          <a:p>
            <a:pPr lvl="1"/>
            <a:r>
              <a:rPr lang="en-US" dirty="0"/>
              <a:t>Receiver Operating Characteristics Curve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5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0D6B-ABEC-074F-B9D0-F226A22B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dirty="0"/>
              <a:t>MLS Expansion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8EDF4B3-5E7A-E347-87E5-C3F374D31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571854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 Currently ended 2019 with 24 teams with Inter Miami CF and Nashville SC set to join the league in 2020, while Austin FC comes on board a year later</a:t>
            </a:r>
          </a:p>
          <a:p>
            <a:r>
              <a:rPr lang="en-US" sz="2400" dirty="0"/>
              <a:t>40% increase in MLS interest in Orlando, Atlanta, and Minnesota since 2012</a:t>
            </a:r>
          </a:p>
        </p:txBody>
      </p:sp>
      <p:pic>
        <p:nvPicPr>
          <p:cNvPr id="17" name="Content Placeholder 16" descr="A picture containing screenshot, display, computer&#10;&#10;Description automatically generated">
            <a:extLst>
              <a:ext uri="{FF2B5EF4-FFF2-40B4-BE49-F238E27FC236}">
                <a16:creationId xmlns:a16="http://schemas.microsoft.com/office/drawing/2014/main" id="{CFD6AEC4-62EC-9548-969C-C9E48F635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091" y="1571854"/>
            <a:ext cx="7562909" cy="4921021"/>
          </a:xfrm>
        </p:spPr>
      </p:pic>
    </p:spTree>
    <p:extLst>
      <p:ext uri="{BB962C8B-B14F-4D97-AF65-F5344CB8AC3E}">
        <p14:creationId xmlns:p14="http://schemas.microsoft.com/office/powerpoint/2010/main" val="250129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grass, outdoor, field, sitting&#10;&#10;Description automatically generated">
            <a:extLst>
              <a:ext uri="{FF2B5EF4-FFF2-40B4-BE49-F238E27FC236}">
                <a16:creationId xmlns:a16="http://schemas.microsoft.com/office/drawing/2014/main" id="{F897930D-1FD6-2945-86F9-4D490F893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09164"/>
          </a:xfr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C1FA876-625C-CE4F-A723-184D5FC8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u="sng" dirty="0"/>
              <a:t>Problem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E9C4739-2C24-414F-8E9C-83D431C8A09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Football?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8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0F3E-8462-EA4D-A7F8-68B3AC10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D78799-2558-0940-933A-9C2725AE2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440268"/>
              </p:ext>
            </p:extLst>
          </p:nvPr>
        </p:nvGraphicFramePr>
        <p:xfrm>
          <a:off x="505810" y="917086"/>
          <a:ext cx="11180379" cy="508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49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C0C7-CBDB-404F-B56D-F345A231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b="1" u="sng" dirty="0"/>
              <a:t>Most Common Words: Count Vectorizer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A292-0D89-6945-A71D-99E3F340F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C5278-40EE-1647-89E7-598B2A74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4" y="1690688"/>
            <a:ext cx="8553451" cy="50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6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9830-A672-2647-B0C4-35502CF6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Most Frequent Words: </a:t>
            </a:r>
            <a:r>
              <a:rPr lang="en-US" b="1" u="sng" dirty="0" err="1"/>
              <a:t>Tfidf</a:t>
            </a:r>
            <a:r>
              <a:rPr lang="en-US" b="1" u="sng" dirty="0"/>
              <a:t> Vectorizer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95ACF3-0535-E240-B639-D7E81F52F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851" y="1690688"/>
            <a:ext cx="8439222" cy="504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B8A7-5880-DE4D-856D-FA25310B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998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Baseline Model Score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282562-2AE1-F447-9231-8D56D999EA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4931917"/>
              </p:ext>
            </p:extLst>
          </p:nvPr>
        </p:nvGraphicFramePr>
        <p:xfrm>
          <a:off x="2088572" y="1853334"/>
          <a:ext cx="801485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0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F414BD-133C-2041-A818-1388D2A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Model Selection: FeaturedUnion +Logistic Regression 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70C756-84C7-AB48-B7FB-B9C15CB8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063" y="1879311"/>
            <a:ext cx="8679874" cy="4391891"/>
          </a:xfr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25806D-F4E6-1445-846F-45317C9ECCB3}"/>
              </a:ext>
            </a:extLst>
          </p:cNvPr>
          <p:cNvCxnSpPr/>
          <p:nvPr/>
        </p:nvCxnSpPr>
        <p:spPr>
          <a:xfrm>
            <a:off x="415636" y="2881745"/>
            <a:ext cx="12053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314</Words>
  <Application>Microsoft Macintosh PowerPoint</Application>
  <PresentationFormat>Widescreen</PresentationFormat>
  <Paragraphs>68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Marketing Strategy for European Expansion</vt:lpstr>
      <vt:lpstr>Agenda</vt:lpstr>
      <vt:lpstr>MLS Expansion</vt:lpstr>
      <vt:lpstr>Problem</vt:lpstr>
      <vt:lpstr>Data</vt:lpstr>
      <vt:lpstr>Most Common Words: Count Vectorizer</vt:lpstr>
      <vt:lpstr>Most Frequent Words: Tfidf Vectorizer</vt:lpstr>
      <vt:lpstr>Baseline Model Score</vt:lpstr>
      <vt:lpstr>Model Selection: FeaturedUnion +Logistic Regression </vt:lpstr>
      <vt:lpstr>Coefficients</vt:lpstr>
      <vt:lpstr>Confusion Matrix</vt:lpstr>
      <vt:lpstr>Distribution: NFL and Football</vt:lpstr>
      <vt:lpstr>ROC Curve and ROC AUC Score </vt:lpstr>
      <vt:lpstr>Conclusion and Next Steps:</vt:lpstr>
      <vt:lpstr>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Strategy for European Expansion</dc:title>
  <dc:creator>Alec Beckerman</dc:creator>
  <cp:lastModifiedBy>Alec Beckerman</cp:lastModifiedBy>
  <cp:revision>14</cp:revision>
  <dcterms:created xsi:type="dcterms:W3CDTF">2020-01-31T05:44:34Z</dcterms:created>
  <dcterms:modified xsi:type="dcterms:W3CDTF">2020-01-31T16:18:31Z</dcterms:modified>
</cp:coreProperties>
</file>